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88825"/>
  <p:notesSz cx="6858000" cy="9144000"/>
  <p:embeddedFontLst>
    <p:embeddedFont>
      <p:font typeface="Arial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 uri="GoogleSlidesCustomDataVersion2">
      <go:slidesCustomData xmlns:go="http://customooxmlschemas.google.com/" r:id="rId28" roundtripDataSignature="AMtx7mi3/aTOmC1SD249EBxCKb9peEm+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Arial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d577845961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2d577845961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d58fe846d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g2d58fe846d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d58fe846d2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9" name="Google Shape;679;g2d58fe846d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d58fe846d2_0_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g2d58fe846d2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d5363445b1_0_2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3" name="Google Shape;803;g2d5363445b1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d577845961_0_2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g2d577845961_0_2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d577845961_0_3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3" name="Google Shape;873;g2d577845961_0_3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2d5363445b1_0_1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1" name="Google Shape;881;g2d5363445b1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4" name="Google Shape;9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9" name="Google Shape;10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12e5ebb21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12e5ebb21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8" name="Google Shape;107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2" name="Google Shape;114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12e5ebb210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12e5ebb210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d577845961_0_3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2d577845961_0_3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d57a23acf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2d57a23acf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pic>
        <p:nvPicPr>
          <p:cNvPr descr="Background pattern&#10;&#10;Description automatically generated" id="16" name="Google Shape;16;p15"/>
          <p:cNvPicPr preferRelativeResize="0"/>
          <p:nvPr/>
        </p:nvPicPr>
        <p:blipFill rotWithShape="1">
          <a:blip r:embed="rId2">
            <a:alphaModFix/>
          </a:blip>
          <a:srcRect b="0" l="0" r="0" t="0"/>
          <a:stretch/>
        </p:blipFill>
        <p:spPr>
          <a:xfrm rot="-5400000">
            <a:off x="2667002" y="-2678291"/>
            <a:ext cx="6858001" cy="12214581"/>
          </a:xfrm>
          <a:prstGeom prst="rect">
            <a:avLst/>
          </a:prstGeom>
          <a:noFill/>
          <a:ln>
            <a:noFill/>
          </a:ln>
        </p:spPr>
      </p:pic>
      <p:sp>
        <p:nvSpPr>
          <p:cNvPr id="17" name="Google Shape;17;p15"/>
          <p:cNvSpPr txBox="1"/>
          <p:nvPr>
            <p:ph type="ctrTitle"/>
          </p:nvPr>
        </p:nvSpPr>
        <p:spPr>
          <a:xfrm>
            <a:off x="837828" y="2060848"/>
            <a:ext cx="5509824" cy="3000877"/>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6600"/>
              <a:buFont typeface="Arial Black"/>
              <a:buNone/>
              <a:defRPr b="1" sz="6600">
                <a:solidFill>
                  <a:schemeClr val="dk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 type="subTitle"/>
          </p:nvPr>
        </p:nvSpPr>
        <p:spPr>
          <a:xfrm>
            <a:off x="853793" y="5133732"/>
            <a:ext cx="5490563" cy="764440"/>
          </a:xfrm>
          <a:prstGeom prst="rect">
            <a:avLst/>
          </a:prstGeom>
          <a:noFill/>
          <a:ln>
            <a:noFill/>
          </a:ln>
        </p:spPr>
        <p:txBody>
          <a:bodyPr anchorCtr="0" anchor="t" bIns="60925" lIns="0" spcFirstLastPara="1" rIns="0" wrap="square" tIns="60925">
            <a:normAutofit/>
          </a:bodyPr>
          <a:lstStyle>
            <a:lvl1pPr lvl="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lvl="1" algn="ctr">
              <a:lnSpc>
                <a:spcPct val="100000"/>
              </a:lnSpc>
              <a:spcBef>
                <a:spcPts val="640"/>
              </a:spcBef>
              <a:spcAft>
                <a:spcPts val="0"/>
              </a:spcAft>
              <a:buClr>
                <a:srgbClr val="888888"/>
              </a:buClr>
              <a:buSzPts val="32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540"/>
              </a:spcBef>
              <a:spcAft>
                <a:spcPts val="0"/>
              </a:spcAft>
              <a:buClr>
                <a:srgbClr val="888888"/>
              </a:buClr>
              <a:buSzPts val="2700"/>
              <a:buNone/>
              <a:defRPr>
                <a:solidFill>
                  <a:srgbClr val="888888"/>
                </a:solidFill>
              </a:defRPr>
            </a:lvl6pPr>
            <a:lvl7pPr lvl="6" algn="ctr">
              <a:lnSpc>
                <a:spcPct val="100000"/>
              </a:lnSpc>
              <a:spcBef>
                <a:spcPts val="540"/>
              </a:spcBef>
              <a:spcAft>
                <a:spcPts val="0"/>
              </a:spcAft>
              <a:buClr>
                <a:srgbClr val="888888"/>
              </a:buClr>
              <a:buSzPts val="2700"/>
              <a:buNone/>
              <a:defRPr>
                <a:solidFill>
                  <a:srgbClr val="888888"/>
                </a:solidFill>
              </a:defRPr>
            </a:lvl7pPr>
            <a:lvl8pPr lvl="7" algn="ctr">
              <a:lnSpc>
                <a:spcPct val="100000"/>
              </a:lnSpc>
              <a:spcBef>
                <a:spcPts val="540"/>
              </a:spcBef>
              <a:spcAft>
                <a:spcPts val="0"/>
              </a:spcAft>
              <a:buClr>
                <a:srgbClr val="888888"/>
              </a:buClr>
              <a:buSzPts val="2700"/>
              <a:buNone/>
              <a:defRPr>
                <a:solidFill>
                  <a:srgbClr val="888888"/>
                </a:solidFill>
              </a:defRPr>
            </a:lvl8pPr>
            <a:lvl9pPr lvl="8" algn="ctr">
              <a:lnSpc>
                <a:spcPct val="100000"/>
              </a:lnSpc>
              <a:spcBef>
                <a:spcPts val="540"/>
              </a:spcBef>
              <a:spcAft>
                <a:spcPts val="0"/>
              </a:spcAft>
              <a:buClr>
                <a:srgbClr val="888888"/>
              </a:buClr>
              <a:buSzPts val="2700"/>
              <a:buNone/>
              <a:defRPr>
                <a:solidFill>
                  <a:srgbClr val="888888"/>
                </a:solidFill>
              </a:defRPr>
            </a:lvl9pPr>
          </a:lstStyle>
          <a:p/>
        </p:txBody>
      </p:sp>
      <p:sp>
        <p:nvSpPr>
          <p:cNvPr id="19" name="Google Shape;19;p15"/>
          <p:cNvSpPr txBox="1"/>
          <p:nvPr>
            <p:ph idx="11" type="ftr"/>
          </p:nvPr>
        </p:nvSpPr>
        <p:spPr>
          <a:xfrm>
            <a:off x="4164515" y="6160219"/>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8735325" y="6160219"/>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p:cSld name="Testimonial">
    <p:spTree>
      <p:nvGrpSpPr>
        <p:cNvPr id="79" name="Shape 79"/>
        <p:cNvGrpSpPr/>
        <p:nvPr/>
      </p:nvGrpSpPr>
      <p:grpSpPr>
        <a:xfrm>
          <a:off x="0" y="0"/>
          <a:ext cx="0" cy="0"/>
          <a:chOff x="0" y="0"/>
          <a:chExt cx="0" cy="0"/>
        </a:xfrm>
      </p:grpSpPr>
      <p:pic>
        <p:nvPicPr>
          <p:cNvPr descr="Background pattern&#10;&#10;Description automatically generated" id="80" name="Google Shape;80;p24"/>
          <p:cNvPicPr preferRelativeResize="0"/>
          <p:nvPr/>
        </p:nvPicPr>
        <p:blipFill rotWithShape="1">
          <a:blip r:embed="rId2">
            <a:alphaModFix/>
          </a:blip>
          <a:srcRect b="0" l="0" r="0" t="0"/>
          <a:stretch/>
        </p:blipFill>
        <p:spPr>
          <a:xfrm rot="-5400000">
            <a:off x="4377203" y="-953629"/>
            <a:ext cx="3423132" cy="12200112"/>
          </a:xfrm>
          <a:prstGeom prst="rect">
            <a:avLst/>
          </a:prstGeom>
          <a:noFill/>
          <a:ln>
            <a:noFill/>
          </a:ln>
        </p:spPr>
      </p:pic>
      <p:sp>
        <p:nvSpPr>
          <p:cNvPr id="81" name="Google Shape;81;p24"/>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83" name="Google Shape;83;p24"/>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84" name="Google Shape;84;p24"/>
          <p:cNvSpPr txBox="1"/>
          <p:nvPr>
            <p:ph type="title"/>
          </p:nvPr>
        </p:nvSpPr>
        <p:spPr>
          <a:xfrm>
            <a:off x="609441" y="404664"/>
            <a:ext cx="10969943" cy="711081"/>
          </a:xfrm>
          <a:prstGeom prst="rect">
            <a:avLst/>
          </a:prstGeom>
          <a:noFill/>
          <a:ln>
            <a:noFill/>
          </a:ln>
        </p:spPr>
        <p:txBody>
          <a:bodyPr anchorCtr="0" anchor="ctr" bIns="60925" lIns="0" spcFirstLastPara="1" rIns="0"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4"/>
          <p:cNvSpPr/>
          <p:nvPr>
            <p:ph idx="2" type="pic"/>
          </p:nvPr>
        </p:nvSpPr>
        <p:spPr>
          <a:xfrm>
            <a:off x="609611" y="1484784"/>
            <a:ext cx="2160240" cy="4248471"/>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model2">
  <p:cSld name="slidemodel2">
    <p:bg>
      <p:bgPr>
        <a:gradFill>
          <a:gsLst>
            <a:gs pos="0">
              <a:srgbClr val="1181AE"/>
            </a:gs>
            <a:gs pos="55000">
              <a:srgbClr val="1181AE"/>
            </a:gs>
            <a:gs pos="100000">
              <a:srgbClr val="095474"/>
            </a:gs>
          </a:gsLst>
          <a:path path="circle">
            <a:fillToRect b="50%" l="50%" r="50%" t="50%"/>
          </a:path>
          <a:tileRect/>
        </a:gradFill>
      </p:bgPr>
    </p:bg>
    <p:spTree>
      <p:nvGrpSpPr>
        <p:cNvPr id="86" name="Shape 86"/>
        <p:cNvGrpSpPr/>
        <p:nvPr/>
      </p:nvGrpSpPr>
      <p:grpSpPr>
        <a:xfrm>
          <a:off x="0" y="0"/>
          <a:ext cx="0" cy="0"/>
          <a:chOff x="0" y="0"/>
          <a:chExt cx="0" cy="0"/>
        </a:xfrm>
      </p:grpSpPr>
      <p:sp>
        <p:nvSpPr>
          <p:cNvPr id="87" name="Google Shape;87;p25"/>
          <p:cNvSpPr txBox="1"/>
          <p:nvPr>
            <p:ph type="title"/>
          </p:nvPr>
        </p:nvSpPr>
        <p:spPr>
          <a:xfrm>
            <a:off x="3217834" y="2870633"/>
            <a:ext cx="5930678" cy="711081"/>
          </a:xfrm>
          <a:prstGeom prst="rect">
            <a:avLst/>
          </a:prstGeom>
          <a:noFill/>
          <a:ln>
            <a:noFill/>
          </a:ln>
        </p:spPr>
        <p:txBody>
          <a:bodyPr anchorCtr="0" anchor="ctr" bIns="60925" lIns="0" spcFirstLastPara="1" rIns="0" wrap="square" tIns="60925">
            <a:normAutofit/>
          </a:bodyPr>
          <a:lstStyle>
            <a:lvl1pPr lvl="0" algn="ctr">
              <a:lnSpc>
                <a:spcPct val="100000"/>
              </a:lnSpc>
              <a:spcBef>
                <a:spcPts val="0"/>
              </a:spcBef>
              <a:spcAft>
                <a:spcPts val="0"/>
              </a:spcAft>
              <a:buClr>
                <a:schemeClr val="lt1"/>
              </a:buClr>
              <a:buSzPts val="3600"/>
              <a:buFont typeface="Arial"/>
              <a:buNone/>
              <a:defRPr b="0" sz="3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5"/>
          <p:cNvSpPr txBox="1"/>
          <p:nvPr>
            <p:ph idx="10" type="dt"/>
          </p:nvPr>
        </p:nvSpPr>
        <p:spPr>
          <a:xfrm>
            <a:off x="609441" y="6356351"/>
            <a:ext cx="2844059"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9" name="Google Shape;89;p25"/>
          <p:cNvSpPr txBox="1"/>
          <p:nvPr>
            <p:ph idx="11" type="ftr"/>
          </p:nvPr>
        </p:nvSpPr>
        <p:spPr>
          <a:xfrm>
            <a:off x="4164515" y="6356351"/>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5"/>
          <p:cNvSpPr txBox="1"/>
          <p:nvPr>
            <p:ph idx="12" type="sldNum"/>
          </p:nvPr>
        </p:nvSpPr>
        <p:spPr>
          <a:xfrm>
            <a:off x="8735325" y="6356351"/>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1" name="Shape 91"/>
        <p:cNvGrpSpPr/>
        <p:nvPr/>
      </p:nvGrpSpPr>
      <p:grpSpPr>
        <a:xfrm>
          <a:off x="0" y="0"/>
          <a:ext cx="0" cy="0"/>
          <a:chOff x="0" y="0"/>
          <a:chExt cx="0" cy="0"/>
        </a:xfrm>
      </p:grpSpPr>
      <p:pic>
        <p:nvPicPr>
          <p:cNvPr descr="Background pattern&#10;&#10;Description automatically generated" id="92" name="Google Shape;92;p26"/>
          <p:cNvPicPr preferRelativeResize="0"/>
          <p:nvPr/>
        </p:nvPicPr>
        <p:blipFill rotWithShape="1">
          <a:blip r:embed="rId2">
            <a:alphaModFix/>
          </a:blip>
          <a:srcRect b="0" l="0" r="15785" t="0"/>
          <a:stretch/>
        </p:blipFill>
        <p:spPr>
          <a:xfrm rot="-5400000">
            <a:off x="2667002" y="-2678291"/>
            <a:ext cx="6858001" cy="12214581"/>
          </a:xfrm>
          <a:prstGeom prst="rect">
            <a:avLst/>
          </a:prstGeom>
          <a:noFill/>
          <a:ln>
            <a:noFill/>
          </a:ln>
        </p:spPr>
      </p:pic>
      <p:sp>
        <p:nvSpPr>
          <p:cNvPr id="93" name="Google Shape;93;p26"/>
          <p:cNvSpPr txBox="1"/>
          <p:nvPr>
            <p:ph type="ctrTitle"/>
          </p:nvPr>
        </p:nvSpPr>
        <p:spPr>
          <a:xfrm>
            <a:off x="837828" y="2060848"/>
            <a:ext cx="5509824" cy="3000877"/>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6600"/>
              <a:buFont typeface="Arial Black"/>
              <a:buNone/>
              <a:defRPr b="1" sz="660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6"/>
          <p:cNvSpPr txBox="1"/>
          <p:nvPr>
            <p:ph idx="1" type="subTitle"/>
          </p:nvPr>
        </p:nvSpPr>
        <p:spPr>
          <a:xfrm>
            <a:off x="853793" y="5133732"/>
            <a:ext cx="5490563" cy="764440"/>
          </a:xfrm>
          <a:prstGeom prst="rect">
            <a:avLst/>
          </a:prstGeom>
          <a:noFill/>
          <a:ln>
            <a:noFill/>
          </a:ln>
        </p:spPr>
        <p:txBody>
          <a:bodyPr anchorCtr="0" anchor="t" bIns="60925" lIns="0" spcFirstLastPara="1" rIns="0" wrap="square" tIns="60925">
            <a:normAutofit/>
          </a:bodyPr>
          <a:lstStyle>
            <a:lvl1pPr lvl="0" algn="l">
              <a:lnSpc>
                <a:spcPct val="100000"/>
              </a:lnSpc>
              <a:spcBef>
                <a:spcPts val="48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100000"/>
              </a:lnSpc>
              <a:spcBef>
                <a:spcPts val="640"/>
              </a:spcBef>
              <a:spcAft>
                <a:spcPts val="0"/>
              </a:spcAft>
              <a:buClr>
                <a:srgbClr val="888888"/>
              </a:buClr>
              <a:buSzPts val="32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540"/>
              </a:spcBef>
              <a:spcAft>
                <a:spcPts val="0"/>
              </a:spcAft>
              <a:buClr>
                <a:srgbClr val="888888"/>
              </a:buClr>
              <a:buSzPts val="2700"/>
              <a:buNone/>
              <a:defRPr>
                <a:solidFill>
                  <a:srgbClr val="888888"/>
                </a:solidFill>
              </a:defRPr>
            </a:lvl6pPr>
            <a:lvl7pPr lvl="6" algn="ctr">
              <a:lnSpc>
                <a:spcPct val="100000"/>
              </a:lnSpc>
              <a:spcBef>
                <a:spcPts val="540"/>
              </a:spcBef>
              <a:spcAft>
                <a:spcPts val="0"/>
              </a:spcAft>
              <a:buClr>
                <a:srgbClr val="888888"/>
              </a:buClr>
              <a:buSzPts val="2700"/>
              <a:buNone/>
              <a:defRPr>
                <a:solidFill>
                  <a:srgbClr val="888888"/>
                </a:solidFill>
              </a:defRPr>
            </a:lvl7pPr>
            <a:lvl8pPr lvl="7" algn="ctr">
              <a:lnSpc>
                <a:spcPct val="100000"/>
              </a:lnSpc>
              <a:spcBef>
                <a:spcPts val="540"/>
              </a:spcBef>
              <a:spcAft>
                <a:spcPts val="0"/>
              </a:spcAft>
              <a:buClr>
                <a:srgbClr val="888888"/>
              </a:buClr>
              <a:buSzPts val="2700"/>
              <a:buNone/>
              <a:defRPr>
                <a:solidFill>
                  <a:srgbClr val="888888"/>
                </a:solidFill>
              </a:defRPr>
            </a:lvl8pPr>
            <a:lvl9pPr lvl="8" algn="ctr">
              <a:lnSpc>
                <a:spcPct val="100000"/>
              </a:lnSpc>
              <a:spcBef>
                <a:spcPts val="540"/>
              </a:spcBef>
              <a:spcAft>
                <a:spcPts val="0"/>
              </a:spcAft>
              <a:buClr>
                <a:srgbClr val="888888"/>
              </a:buClr>
              <a:buSzPts val="2700"/>
              <a:buNone/>
              <a:defRPr>
                <a:solidFill>
                  <a:srgbClr val="888888"/>
                </a:solidFill>
              </a:defRPr>
            </a:lvl9pPr>
          </a:lstStyle>
          <a:p/>
        </p:txBody>
      </p:sp>
      <p:sp>
        <p:nvSpPr>
          <p:cNvPr id="95" name="Google Shape;95;p26"/>
          <p:cNvSpPr txBox="1"/>
          <p:nvPr>
            <p:ph idx="11" type="ftr"/>
          </p:nvPr>
        </p:nvSpPr>
        <p:spPr>
          <a:xfrm>
            <a:off x="4164515" y="6160219"/>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6"/>
          <p:cNvSpPr txBox="1"/>
          <p:nvPr>
            <p:ph idx="12" type="sldNum"/>
          </p:nvPr>
        </p:nvSpPr>
        <p:spPr>
          <a:xfrm>
            <a:off x="8735325" y="6160219"/>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pic>
        <p:nvPicPr>
          <p:cNvPr descr="Background pattern&#10;&#10;Description automatically generated" id="22" name="Google Shape;22;p16"/>
          <p:cNvPicPr preferRelativeResize="0"/>
          <p:nvPr/>
        </p:nvPicPr>
        <p:blipFill rotWithShape="1">
          <a:blip r:embed="rId2">
            <a:alphaModFix/>
          </a:blip>
          <a:srcRect b="0" l="0" r="0" t="-2"/>
          <a:stretch/>
        </p:blipFill>
        <p:spPr>
          <a:xfrm rot="-5400000">
            <a:off x="-840033" y="828740"/>
            <a:ext cx="6858001" cy="5200510"/>
          </a:xfrm>
          <a:prstGeom prst="rect">
            <a:avLst/>
          </a:prstGeom>
          <a:noFill/>
          <a:ln>
            <a:noFill/>
          </a:ln>
        </p:spPr>
      </p:pic>
      <p:sp>
        <p:nvSpPr>
          <p:cNvPr id="23" name="Google Shape;23;p16"/>
          <p:cNvSpPr txBox="1"/>
          <p:nvPr>
            <p:ph type="title"/>
          </p:nvPr>
        </p:nvSpPr>
        <p:spPr>
          <a:xfrm>
            <a:off x="609441" y="404664"/>
            <a:ext cx="3900795" cy="1656184"/>
          </a:xfrm>
          <a:prstGeom prst="rect">
            <a:avLst/>
          </a:prstGeom>
          <a:noFill/>
          <a:ln>
            <a:noFill/>
          </a:ln>
        </p:spPr>
        <p:txBody>
          <a:bodyPr anchorCtr="0" anchor="b" bIns="60925" lIns="0" spcFirstLastPara="1" rIns="0"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16"/>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27" name="Google Shape;27;p16"/>
          <p:cNvSpPr txBox="1"/>
          <p:nvPr>
            <p:ph idx="1" type="body"/>
          </p:nvPr>
        </p:nvSpPr>
        <p:spPr>
          <a:xfrm>
            <a:off x="609441" y="2276872"/>
            <a:ext cx="3903944" cy="3600400"/>
          </a:xfrm>
          <a:prstGeom prst="rect">
            <a:avLst/>
          </a:prstGeom>
          <a:noFill/>
          <a:ln>
            <a:noFill/>
          </a:ln>
        </p:spPr>
        <p:txBody>
          <a:bodyPr anchorCtr="0" anchor="t" bIns="60925" lIns="0" spcFirstLastPara="1" rIns="0" wrap="square" tIns="60925">
            <a:normAutofit/>
          </a:bodyPr>
          <a:lstStyle>
            <a:lvl1pPr indent="-228600" lvl="0" marL="457200" algn="l">
              <a:lnSpc>
                <a:spcPct val="110000"/>
              </a:lnSpc>
              <a:spcBef>
                <a:spcPts val="0"/>
              </a:spcBef>
              <a:spcAft>
                <a:spcPts val="0"/>
              </a:spcAft>
              <a:buClr>
                <a:srgbClr val="7F7F7F"/>
              </a:buClr>
              <a:buSzPts val="1600"/>
              <a:buFont typeface="Arial"/>
              <a:buNone/>
              <a:defRPr sz="1600">
                <a:solidFill>
                  <a:srgbClr val="7F7F7F"/>
                </a:solidFill>
                <a:latin typeface="Arial"/>
                <a:ea typeface="Arial"/>
                <a:cs typeface="Arial"/>
                <a:sym typeface="Arial"/>
              </a:defRPr>
            </a:lvl1pPr>
            <a:lvl2pPr indent="-228600" lvl="1" marL="914400" algn="l">
              <a:lnSpc>
                <a:spcPct val="100000"/>
              </a:lnSpc>
              <a:spcBef>
                <a:spcPts val="540"/>
              </a:spcBef>
              <a:spcAft>
                <a:spcPts val="0"/>
              </a:spcAft>
              <a:buClr>
                <a:schemeClr val="dk1"/>
              </a:buClr>
              <a:buSzPts val="2700"/>
              <a:buFont typeface="Arial"/>
              <a:buNone/>
              <a:defRPr sz="2700"/>
            </a:lvl2pPr>
            <a:lvl3pPr indent="-228600" lvl="2" marL="1371600" algn="l">
              <a:lnSpc>
                <a:spcPct val="100000"/>
              </a:lnSpc>
              <a:spcBef>
                <a:spcPts val="480"/>
              </a:spcBef>
              <a:spcAft>
                <a:spcPts val="0"/>
              </a:spcAft>
              <a:buClr>
                <a:schemeClr val="dk1"/>
              </a:buClr>
              <a:buSzPts val="2400"/>
              <a:buFont typeface="Arial"/>
              <a:buNone/>
              <a:defRPr sz="2400"/>
            </a:lvl3pPr>
            <a:lvl4pPr indent="-228600" lvl="3" marL="1828800" algn="l">
              <a:lnSpc>
                <a:spcPct val="100000"/>
              </a:lnSpc>
              <a:spcBef>
                <a:spcPts val="420"/>
              </a:spcBef>
              <a:spcAft>
                <a:spcPts val="0"/>
              </a:spcAft>
              <a:buClr>
                <a:schemeClr val="dk1"/>
              </a:buClr>
              <a:buSzPts val="2100"/>
              <a:buFont typeface="Arial"/>
              <a:buNone/>
              <a:defRPr sz="2100"/>
            </a:lvl4pPr>
            <a:lvl5pPr indent="-228600" lvl="4" marL="2286000" algn="l">
              <a:lnSpc>
                <a:spcPct val="100000"/>
              </a:lnSpc>
              <a:spcBef>
                <a:spcPts val="420"/>
              </a:spcBef>
              <a:spcAft>
                <a:spcPts val="0"/>
              </a:spcAft>
              <a:buClr>
                <a:schemeClr val="dk1"/>
              </a:buClr>
              <a:buSzPts val="2100"/>
              <a:buFont typeface="Arial"/>
              <a:buNone/>
              <a:defRPr sz="2100"/>
            </a:lvl5pPr>
            <a:lvl6pPr indent="-361950" lvl="5" marL="2743200" algn="l">
              <a:lnSpc>
                <a:spcPct val="100000"/>
              </a:lnSpc>
              <a:spcBef>
                <a:spcPts val="420"/>
              </a:spcBef>
              <a:spcAft>
                <a:spcPts val="0"/>
              </a:spcAft>
              <a:buClr>
                <a:schemeClr val="dk1"/>
              </a:buClr>
              <a:buSzPts val="2100"/>
              <a:buChar char="•"/>
              <a:defRPr sz="2100"/>
            </a:lvl6pPr>
            <a:lvl7pPr indent="-361950" lvl="6" marL="3200400" algn="l">
              <a:lnSpc>
                <a:spcPct val="100000"/>
              </a:lnSpc>
              <a:spcBef>
                <a:spcPts val="420"/>
              </a:spcBef>
              <a:spcAft>
                <a:spcPts val="0"/>
              </a:spcAft>
              <a:buClr>
                <a:schemeClr val="dk1"/>
              </a:buClr>
              <a:buSzPts val="2100"/>
              <a:buChar char="•"/>
              <a:defRPr sz="2100"/>
            </a:lvl7pPr>
            <a:lvl8pPr indent="-361950" lvl="7" marL="3657600" algn="l">
              <a:lnSpc>
                <a:spcPct val="100000"/>
              </a:lnSpc>
              <a:spcBef>
                <a:spcPts val="420"/>
              </a:spcBef>
              <a:spcAft>
                <a:spcPts val="0"/>
              </a:spcAft>
              <a:buClr>
                <a:schemeClr val="dk1"/>
              </a:buClr>
              <a:buSzPts val="2100"/>
              <a:buChar char="•"/>
              <a:defRPr sz="2100"/>
            </a:lvl8pPr>
            <a:lvl9pPr indent="-361950" lvl="8" marL="4114800" algn="l">
              <a:lnSpc>
                <a:spcPct val="100000"/>
              </a:lnSpc>
              <a:spcBef>
                <a:spcPts val="420"/>
              </a:spcBef>
              <a:spcAft>
                <a:spcPts val="0"/>
              </a:spcAft>
              <a:buClr>
                <a:schemeClr val="dk1"/>
              </a:buClr>
              <a:buSzPts val="2100"/>
              <a:buChar char="•"/>
              <a:defRPr sz="21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28" name="Shape 28"/>
        <p:cNvGrpSpPr/>
        <p:nvPr/>
      </p:nvGrpSpPr>
      <p:grpSpPr>
        <a:xfrm>
          <a:off x="0" y="0"/>
          <a:ext cx="0" cy="0"/>
          <a:chOff x="0" y="0"/>
          <a:chExt cx="0" cy="0"/>
        </a:xfrm>
      </p:grpSpPr>
      <p:pic>
        <p:nvPicPr>
          <p:cNvPr descr="Background pattern&#10;&#10;Description automatically generated" id="29" name="Google Shape;29;p17"/>
          <p:cNvPicPr preferRelativeResize="0"/>
          <p:nvPr/>
        </p:nvPicPr>
        <p:blipFill rotWithShape="1">
          <a:blip r:embed="rId2">
            <a:alphaModFix/>
          </a:blip>
          <a:srcRect b="0" l="0" r="0" t="0"/>
          <a:stretch/>
        </p:blipFill>
        <p:spPr>
          <a:xfrm rot="-5400000">
            <a:off x="2665412" y="1039073"/>
            <a:ext cx="6858001" cy="4779839"/>
          </a:xfrm>
          <a:prstGeom prst="rect">
            <a:avLst/>
          </a:prstGeom>
          <a:noFill/>
          <a:ln>
            <a:noFill/>
          </a:ln>
        </p:spPr>
      </p:pic>
      <p:sp>
        <p:nvSpPr>
          <p:cNvPr id="30" name="Google Shape;30;p17"/>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17"/>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33" name="Google Shape;33;p17"/>
          <p:cNvSpPr txBox="1"/>
          <p:nvPr>
            <p:ph type="ctrTitle"/>
          </p:nvPr>
        </p:nvSpPr>
        <p:spPr>
          <a:xfrm>
            <a:off x="1125860" y="1628800"/>
            <a:ext cx="4536504" cy="158417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2"/>
              </a:buClr>
              <a:buSzPts val="6600"/>
              <a:buFont typeface="Arial Black"/>
              <a:buNone/>
              <a:defRPr b="1" sz="6600">
                <a:solidFill>
                  <a:schemeClr val="dk2"/>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 type="subTitle"/>
          </p:nvPr>
        </p:nvSpPr>
        <p:spPr>
          <a:xfrm>
            <a:off x="6494585" y="3997056"/>
            <a:ext cx="4536830" cy="1296144"/>
          </a:xfrm>
          <a:prstGeom prst="rect">
            <a:avLst/>
          </a:prstGeom>
          <a:noFill/>
          <a:ln>
            <a:noFill/>
          </a:ln>
        </p:spPr>
        <p:txBody>
          <a:bodyPr anchorCtr="0" anchor="t" bIns="60925" lIns="0" spcFirstLastPara="1" rIns="0" wrap="square" tIns="60925">
            <a:normAutofit/>
          </a:bodyPr>
          <a:lstStyle>
            <a:lvl1pPr lvl="0" algn="l">
              <a:lnSpc>
                <a:spcPct val="100000"/>
              </a:lnSpc>
              <a:spcBef>
                <a:spcPts val="320"/>
              </a:spcBef>
              <a:spcAft>
                <a:spcPts val="0"/>
              </a:spcAft>
              <a:buClr>
                <a:srgbClr val="595959"/>
              </a:buClr>
              <a:buSzPts val="1600"/>
              <a:buNone/>
              <a:defRPr sz="1600">
                <a:solidFill>
                  <a:srgbClr val="595959"/>
                </a:solidFill>
                <a:latin typeface="Arial"/>
                <a:ea typeface="Arial"/>
                <a:cs typeface="Arial"/>
                <a:sym typeface="Arial"/>
              </a:defRPr>
            </a:lvl1pPr>
            <a:lvl2pPr lvl="1" algn="ctr">
              <a:lnSpc>
                <a:spcPct val="100000"/>
              </a:lnSpc>
              <a:spcBef>
                <a:spcPts val="640"/>
              </a:spcBef>
              <a:spcAft>
                <a:spcPts val="0"/>
              </a:spcAft>
              <a:buClr>
                <a:srgbClr val="888888"/>
              </a:buClr>
              <a:buSzPts val="32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540"/>
              </a:spcBef>
              <a:spcAft>
                <a:spcPts val="0"/>
              </a:spcAft>
              <a:buClr>
                <a:srgbClr val="888888"/>
              </a:buClr>
              <a:buSzPts val="2700"/>
              <a:buNone/>
              <a:defRPr>
                <a:solidFill>
                  <a:srgbClr val="888888"/>
                </a:solidFill>
              </a:defRPr>
            </a:lvl6pPr>
            <a:lvl7pPr lvl="6" algn="ctr">
              <a:lnSpc>
                <a:spcPct val="100000"/>
              </a:lnSpc>
              <a:spcBef>
                <a:spcPts val="540"/>
              </a:spcBef>
              <a:spcAft>
                <a:spcPts val="0"/>
              </a:spcAft>
              <a:buClr>
                <a:srgbClr val="888888"/>
              </a:buClr>
              <a:buSzPts val="2700"/>
              <a:buNone/>
              <a:defRPr>
                <a:solidFill>
                  <a:srgbClr val="888888"/>
                </a:solidFill>
              </a:defRPr>
            </a:lvl7pPr>
            <a:lvl8pPr lvl="7" algn="ctr">
              <a:lnSpc>
                <a:spcPct val="100000"/>
              </a:lnSpc>
              <a:spcBef>
                <a:spcPts val="540"/>
              </a:spcBef>
              <a:spcAft>
                <a:spcPts val="0"/>
              </a:spcAft>
              <a:buClr>
                <a:srgbClr val="888888"/>
              </a:buClr>
              <a:buSzPts val="2700"/>
              <a:buNone/>
              <a:defRPr>
                <a:solidFill>
                  <a:srgbClr val="888888"/>
                </a:solidFill>
              </a:defRPr>
            </a:lvl8pPr>
            <a:lvl9pPr lvl="8" algn="ctr">
              <a:lnSpc>
                <a:spcPct val="100000"/>
              </a:lnSpc>
              <a:spcBef>
                <a:spcPts val="540"/>
              </a:spcBef>
              <a:spcAft>
                <a:spcPts val="0"/>
              </a:spcAft>
              <a:buClr>
                <a:srgbClr val="888888"/>
              </a:buClr>
              <a:buSzPts val="27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35" name="Shape 35"/>
        <p:cNvGrpSpPr/>
        <p:nvPr/>
      </p:nvGrpSpPr>
      <p:grpSpPr>
        <a:xfrm>
          <a:off x="0" y="0"/>
          <a:ext cx="0" cy="0"/>
          <a:chOff x="0" y="0"/>
          <a:chExt cx="0" cy="0"/>
        </a:xfrm>
      </p:grpSpPr>
      <p:sp>
        <p:nvSpPr>
          <p:cNvPr id="36" name="Google Shape;36;p18"/>
          <p:cNvSpPr/>
          <p:nvPr>
            <p:ph idx="2" type="pic"/>
          </p:nvPr>
        </p:nvSpPr>
        <p:spPr>
          <a:xfrm>
            <a:off x="1083288" y="1597606"/>
            <a:ext cx="1868350" cy="1868348"/>
          </a:xfrm>
          <a:prstGeom prst="rect">
            <a:avLst/>
          </a:prstGeom>
          <a:solidFill>
            <a:schemeClr val="lt1"/>
          </a:solidFill>
          <a:ln cap="flat" cmpd="sng" w="28575">
            <a:solidFill>
              <a:schemeClr val="lt1"/>
            </a:solidFill>
            <a:prstDash val="solid"/>
            <a:round/>
            <a:headEnd len="sm" w="sm" type="none"/>
            <a:tailEnd len="sm" w="sm" type="none"/>
          </a:ln>
        </p:spPr>
      </p:sp>
      <p:sp>
        <p:nvSpPr>
          <p:cNvPr id="37" name="Google Shape;37;p18"/>
          <p:cNvSpPr/>
          <p:nvPr>
            <p:ph idx="3" type="pic"/>
          </p:nvPr>
        </p:nvSpPr>
        <p:spPr>
          <a:xfrm>
            <a:off x="3801253" y="1597606"/>
            <a:ext cx="1868350" cy="1868348"/>
          </a:xfrm>
          <a:prstGeom prst="rect">
            <a:avLst/>
          </a:prstGeom>
          <a:solidFill>
            <a:schemeClr val="lt1"/>
          </a:solidFill>
          <a:ln cap="flat" cmpd="sng" w="28575">
            <a:solidFill>
              <a:schemeClr val="lt1"/>
            </a:solidFill>
            <a:prstDash val="solid"/>
            <a:round/>
            <a:headEnd len="sm" w="sm" type="none"/>
            <a:tailEnd len="sm" w="sm" type="none"/>
          </a:ln>
        </p:spPr>
      </p:sp>
      <p:sp>
        <p:nvSpPr>
          <p:cNvPr id="38" name="Google Shape;38;p18"/>
          <p:cNvSpPr/>
          <p:nvPr>
            <p:ph idx="4" type="pic"/>
          </p:nvPr>
        </p:nvSpPr>
        <p:spPr>
          <a:xfrm>
            <a:off x="6519218" y="1597606"/>
            <a:ext cx="1868350" cy="1868348"/>
          </a:xfrm>
          <a:prstGeom prst="rect">
            <a:avLst/>
          </a:prstGeom>
          <a:solidFill>
            <a:schemeClr val="lt1"/>
          </a:solidFill>
          <a:ln cap="flat" cmpd="sng" w="28575">
            <a:solidFill>
              <a:schemeClr val="lt1"/>
            </a:solidFill>
            <a:prstDash val="solid"/>
            <a:round/>
            <a:headEnd len="sm" w="sm" type="none"/>
            <a:tailEnd len="sm" w="sm" type="none"/>
          </a:ln>
        </p:spPr>
      </p:sp>
      <p:sp>
        <p:nvSpPr>
          <p:cNvPr id="39" name="Google Shape;39;p18"/>
          <p:cNvSpPr/>
          <p:nvPr>
            <p:ph idx="5" type="pic"/>
          </p:nvPr>
        </p:nvSpPr>
        <p:spPr>
          <a:xfrm>
            <a:off x="9237184" y="1597606"/>
            <a:ext cx="1868350" cy="1868348"/>
          </a:xfrm>
          <a:prstGeom prst="rect">
            <a:avLst/>
          </a:prstGeom>
          <a:solidFill>
            <a:schemeClr val="lt1"/>
          </a:solidFill>
          <a:ln cap="flat" cmpd="sng" w="28575">
            <a:solidFill>
              <a:schemeClr val="lt1"/>
            </a:solidFill>
            <a:prstDash val="solid"/>
            <a:round/>
            <a:headEnd len="sm" w="sm" type="none"/>
            <a:tailEnd len="sm" w="sm" type="none"/>
          </a:ln>
        </p:spPr>
      </p:sp>
      <p:sp>
        <p:nvSpPr>
          <p:cNvPr id="40" name="Google Shape;40;p18"/>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18"/>
          <p:cNvSpPr txBox="1"/>
          <p:nvPr>
            <p:ph type="title"/>
          </p:nvPr>
        </p:nvSpPr>
        <p:spPr>
          <a:xfrm>
            <a:off x="609441" y="404664"/>
            <a:ext cx="10969943" cy="711081"/>
          </a:xfrm>
          <a:prstGeom prst="rect">
            <a:avLst/>
          </a:prstGeom>
          <a:noFill/>
          <a:ln>
            <a:noFill/>
          </a:ln>
        </p:spPr>
        <p:txBody>
          <a:bodyPr anchorCtr="0" anchor="ctr" bIns="60925" lIns="0" spcFirstLastPara="1" rIns="0"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3" name="Google Shape;43;p18"/>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44" name="Shape 44"/>
        <p:cNvGrpSpPr/>
        <p:nvPr/>
      </p:nvGrpSpPr>
      <p:grpSpPr>
        <a:xfrm>
          <a:off x="0" y="0"/>
          <a:ext cx="0" cy="0"/>
          <a:chOff x="0" y="0"/>
          <a:chExt cx="0" cy="0"/>
        </a:xfrm>
      </p:grpSpPr>
      <p:pic>
        <p:nvPicPr>
          <p:cNvPr descr="Background pattern&#10;&#10;Description automatically generated" id="45" name="Google Shape;45;p19"/>
          <p:cNvPicPr preferRelativeResize="0"/>
          <p:nvPr/>
        </p:nvPicPr>
        <p:blipFill rotWithShape="1">
          <a:blip r:embed="rId2">
            <a:alphaModFix/>
          </a:blip>
          <a:srcRect b="0" l="0" r="0" t="0"/>
          <a:stretch/>
        </p:blipFill>
        <p:spPr>
          <a:xfrm rot="-5400000">
            <a:off x="-439397" y="428103"/>
            <a:ext cx="6858001" cy="6001782"/>
          </a:xfrm>
          <a:prstGeom prst="rect">
            <a:avLst/>
          </a:prstGeom>
          <a:noFill/>
          <a:ln>
            <a:noFill/>
          </a:ln>
        </p:spPr>
      </p:pic>
      <p:sp>
        <p:nvSpPr>
          <p:cNvPr id="46" name="Google Shape;46;p19"/>
          <p:cNvSpPr txBox="1"/>
          <p:nvPr>
            <p:ph type="title"/>
          </p:nvPr>
        </p:nvSpPr>
        <p:spPr>
          <a:xfrm>
            <a:off x="609441" y="404664"/>
            <a:ext cx="4982467" cy="711081"/>
          </a:xfrm>
          <a:prstGeom prst="rect">
            <a:avLst/>
          </a:prstGeom>
          <a:noFill/>
          <a:ln>
            <a:noFill/>
          </a:ln>
        </p:spPr>
        <p:txBody>
          <a:bodyPr anchorCtr="0" anchor="ctr" bIns="60925" lIns="0" spcFirstLastPara="1" rIns="0" wrap="square" tIns="60925">
            <a:normAutofit/>
          </a:bodyPr>
          <a:lstStyle>
            <a:lvl1pPr lvl="0" algn="l">
              <a:lnSpc>
                <a:spcPct val="100000"/>
              </a:lnSpc>
              <a:spcBef>
                <a:spcPts val="0"/>
              </a:spcBef>
              <a:spcAft>
                <a:spcPts val="0"/>
              </a:spcAft>
              <a:buClr>
                <a:schemeClr val="dk1"/>
              </a:buClr>
              <a:buSzPts val="36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49" name="Google Shape;49;p19"/>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50" name="Google Shape;50;p19"/>
          <p:cNvSpPr/>
          <p:nvPr>
            <p:ph idx="2" type="pic"/>
          </p:nvPr>
        </p:nvSpPr>
        <p:spPr>
          <a:xfrm>
            <a:off x="0" y="1412775"/>
            <a:ext cx="5590356" cy="2232248"/>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1" name="Shape 51"/>
        <p:cNvGrpSpPr/>
        <p:nvPr/>
      </p:nvGrpSpPr>
      <p:grpSpPr>
        <a:xfrm>
          <a:off x="0" y="0"/>
          <a:ext cx="0" cy="0"/>
          <a:chOff x="0" y="0"/>
          <a:chExt cx="0" cy="0"/>
        </a:xfrm>
      </p:grpSpPr>
      <p:pic>
        <p:nvPicPr>
          <p:cNvPr descr="Background pattern&#10;&#10;Description automatically generated" id="52" name="Google Shape;52;p20"/>
          <p:cNvPicPr preferRelativeResize="0"/>
          <p:nvPr/>
        </p:nvPicPr>
        <p:blipFill rotWithShape="1">
          <a:blip r:embed="rId2">
            <a:alphaModFix/>
          </a:blip>
          <a:srcRect b="0" l="0" r="0" t="0"/>
          <a:stretch/>
        </p:blipFill>
        <p:spPr>
          <a:xfrm rot="-5400000">
            <a:off x="7536351" y="2205521"/>
            <a:ext cx="6858001" cy="2446945"/>
          </a:xfrm>
          <a:prstGeom prst="rect">
            <a:avLst/>
          </a:prstGeom>
          <a:noFill/>
          <a:ln>
            <a:noFill/>
          </a:ln>
        </p:spPr>
      </p:pic>
      <p:sp>
        <p:nvSpPr>
          <p:cNvPr id="53" name="Google Shape;53;p20"/>
          <p:cNvSpPr txBox="1"/>
          <p:nvPr>
            <p:ph idx="1" type="body"/>
          </p:nvPr>
        </p:nvSpPr>
        <p:spPr>
          <a:xfrm>
            <a:off x="609442" y="1398494"/>
            <a:ext cx="4014848" cy="4410636"/>
          </a:xfrm>
          <a:prstGeom prst="rect">
            <a:avLst/>
          </a:prstGeom>
          <a:noFill/>
          <a:ln>
            <a:noFill/>
          </a:ln>
        </p:spPr>
        <p:txBody>
          <a:bodyPr anchorCtr="0" anchor="t" bIns="60925" lIns="0" spcFirstLastPara="1" rIns="0" wrap="square" tIns="60925">
            <a:normAutofit/>
          </a:bodyPr>
          <a:lstStyle>
            <a:lvl1pPr indent="-228600" lvl="0" marL="457200" algn="l">
              <a:lnSpc>
                <a:spcPct val="130000"/>
              </a:lnSpc>
              <a:spcBef>
                <a:spcPts val="0"/>
              </a:spcBef>
              <a:spcAft>
                <a:spcPts val="0"/>
              </a:spcAft>
              <a:buClr>
                <a:srgbClr val="595959"/>
              </a:buClr>
              <a:buSzPts val="1600"/>
              <a:buFont typeface="Arial"/>
              <a:buNone/>
              <a:defRPr sz="1600">
                <a:solidFill>
                  <a:srgbClr val="595959"/>
                </a:solidFill>
              </a:defRPr>
            </a:lvl1pPr>
            <a:lvl2pPr indent="-228600" lvl="1" marL="914400" algn="l">
              <a:lnSpc>
                <a:spcPct val="100000"/>
              </a:lnSpc>
              <a:spcBef>
                <a:spcPts val="640"/>
              </a:spcBef>
              <a:spcAft>
                <a:spcPts val="0"/>
              </a:spcAft>
              <a:buClr>
                <a:schemeClr val="dk1"/>
              </a:buClr>
              <a:buSzPts val="3200"/>
              <a:buFont typeface="Arial"/>
              <a:buNone/>
              <a:defRPr sz="3200"/>
            </a:lvl2pPr>
            <a:lvl3pPr indent="-228600" lvl="2" marL="1371600" algn="l">
              <a:lnSpc>
                <a:spcPct val="100000"/>
              </a:lnSpc>
              <a:spcBef>
                <a:spcPts val="540"/>
              </a:spcBef>
              <a:spcAft>
                <a:spcPts val="0"/>
              </a:spcAft>
              <a:buClr>
                <a:schemeClr val="dk1"/>
              </a:buClr>
              <a:buSzPts val="2700"/>
              <a:buFont typeface="Arial"/>
              <a:buNone/>
              <a:defRPr sz="2700"/>
            </a:lvl3pPr>
            <a:lvl4pPr indent="-228600" lvl="3" marL="1828800" algn="l">
              <a:lnSpc>
                <a:spcPct val="100000"/>
              </a:lnSpc>
              <a:spcBef>
                <a:spcPts val="480"/>
              </a:spcBef>
              <a:spcAft>
                <a:spcPts val="0"/>
              </a:spcAft>
              <a:buClr>
                <a:schemeClr val="dk1"/>
              </a:buClr>
              <a:buSzPts val="2400"/>
              <a:buFont typeface="Arial"/>
              <a:buNone/>
              <a:defRPr sz="2400"/>
            </a:lvl4pPr>
            <a:lvl5pPr indent="-228600" lvl="4" marL="2286000" algn="l">
              <a:lnSpc>
                <a:spcPct val="100000"/>
              </a:lnSpc>
              <a:spcBef>
                <a:spcPts val="480"/>
              </a:spcBef>
              <a:spcAft>
                <a:spcPts val="0"/>
              </a:spcAft>
              <a:buClr>
                <a:schemeClr val="dk1"/>
              </a:buClr>
              <a:buSzPts val="2400"/>
              <a:buFont typeface="Arial"/>
              <a:buNone/>
              <a:defRPr sz="2400"/>
            </a:lvl5pPr>
            <a:lvl6pPr indent="-381000" lvl="5" marL="2743200" algn="l">
              <a:lnSpc>
                <a:spcPct val="100000"/>
              </a:lnSpc>
              <a:spcBef>
                <a:spcPts val="480"/>
              </a:spcBef>
              <a:spcAft>
                <a:spcPts val="0"/>
              </a:spcAft>
              <a:buClr>
                <a:schemeClr val="dk1"/>
              </a:buClr>
              <a:buSzPts val="2400"/>
              <a:buChar char="•"/>
              <a:defRPr sz="2400"/>
            </a:lvl6pPr>
            <a:lvl7pPr indent="-381000" lvl="6" marL="3200400" algn="l">
              <a:lnSpc>
                <a:spcPct val="100000"/>
              </a:lnSpc>
              <a:spcBef>
                <a:spcPts val="480"/>
              </a:spcBef>
              <a:spcAft>
                <a:spcPts val="0"/>
              </a:spcAft>
              <a:buClr>
                <a:schemeClr val="dk1"/>
              </a:buClr>
              <a:buSzPts val="2400"/>
              <a:buChar char="•"/>
              <a:defRPr sz="2400"/>
            </a:lvl7pPr>
            <a:lvl8pPr indent="-381000" lvl="7" marL="3657600" algn="l">
              <a:lnSpc>
                <a:spcPct val="100000"/>
              </a:lnSpc>
              <a:spcBef>
                <a:spcPts val="480"/>
              </a:spcBef>
              <a:spcAft>
                <a:spcPts val="0"/>
              </a:spcAft>
              <a:buClr>
                <a:schemeClr val="dk1"/>
              </a:buClr>
              <a:buSzPts val="2400"/>
              <a:buChar char="•"/>
              <a:defRPr sz="2400"/>
            </a:lvl8pPr>
            <a:lvl9pPr indent="-381000" lvl="8" marL="4114800" algn="l">
              <a:lnSpc>
                <a:spcPct val="100000"/>
              </a:lnSpc>
              <a:spcBef>
                <a:spcPts val="480"/>
              </a:spcBef>
              <a:spcAft>
                <a:spcPts val="0"/>
              </a:spcAft>
              <a:buClr>
                <a:schemeClr val="dk1"/>
              </a:buClr>
              <a:buSzPts val="2400"/>
              <a:buChar char="•"/>
              <a:defRPr sz="2400"/>
            </a:lvl9pPr>
          </a:lstStyle>
          <a:p/>
        </p:txBody>
      </p:sp>
      <p:sp>
        <p:nvSpPr>
          <p:cNvPr id="54" name="Google Shape;54;p20"/>
          <p:cNvSpPr txBox="1"/>
          <p:nvPr>
            <p:ph idx="2" type="body"/>
          </p:nvPr>
        </p:nvSpPr>
        <p:spPr>
          <a:xfrm>
            <a:off x="5176083" y="1398494"/>
            <a:ext cx="4026360" cy="4410636"/>
          </a:xfrm>
          <a:prstGeom prst="rect">
            <a:avLst/>
          </a:prstGeom>
          <a:noFill/>
          <a:ln>
            <a:noFill/>
          </a:ln>
        </p:spPr>
        <p:txBody>
          <a:bodyPr anchorCtr="0" anchor="t" bIns="60925" lIns="0" spcFirstLastPara="1" rIns="0" wrap="square" tIns="60925">
            <a:normAutofit/>
          </a:bodyPr>
          <a:lstStyle>
            <a:lvl1pPr indent="-228600" lvl="0" marL="457200" algn="l">
              <a:lnSpc>
                <a:spcPct val="130000"/>
              </a:lnSpc>
              <a:spcBef>
                <a:spcPts val="0"/>
              </a:spcBef>
              <a:spcAft>
                <a:spcPts val="0"/>
              </a:spcAft>
              <a:buClr>
                <a:srgbClr val="595959"/>
              </a:buClr>
              <a:buSzPts val="1600"/>
              <a:buFont typeface="Arial"/>
              <a:buNone/>
              <a:defRPr sz="1600">
                <a:solidFill>
                  <a:srgbClr val="595959"/>
                </a:solidFill>
              </a:defRPr>
            </a:lvl1pPr>
            <a:lvl2pPr indent="-228600" lvl="1" marL="914400" algn="l">
              <a:lnSpc>
                <a:spcPct val="100000"/>
              </a:lnSpc>
              <a:spcBef>
                <a:spcPts val="640"/>
              </a:spcBef>
              <a:spcAft>
                <a:spcPts val="0"/>
              </a:spcAft>
              <a:buClr>
                <a:schemeClr val="dk1"/>
              </a:buClr>
              <a:buSzPts val="3200"/>
              <a:buFont typeface="Arial"/>
              <a:buNone/>
              <a:defRPr sz="3200"/>
            </a:lvl2pPr>
            <a:lvl3pPr indent="-228600" lvl="2" marL="1371600" algn="l">
              <a:lnSpc>
                <a:spcPct val="100000"/>
              </a:lnSpc>
              <a:spcBef>
                <a:spcPts val="540"/>
              </a:spcBef>
              <a:spcAft>
                <a:spcPts val="0"/>
              </a:spcAft>
              <a:buClr>
                <a:schemeClr val="dk1"/>
              </a:buClr>
              <a:buSzPts val="2700"/>
              <a:buFont typeface="Arial"/>
              <a:buNone/>
              <a:defRPr sz="2700"/>
            </a:lvl3pPr>
            <a:lvl4pPr indent="-228600" lvl="3" marL="1828800" algn="l">
              <a:lnSpc>
                <a:spcPct val="100000"/>
              </a:lnSpc>
              <a:spcBef>
                <a:spcPts val="480"/>
              </a:spcBef>
              <a:spcAft>
                <a:spcPts val="0"/>
              </a:spcAft>
              <a:buClr>
                <a:schemeClr val="dk1"/>
              </a:buClr>
              <a:buSzPts val="2400"/>
              <a:buFont typeface="Arial"/>
              <a:buNone/>
              <a:defRPr sz="2400"/>
            </a:lvl4pPr>
            <a:lvl5pPr indent="-228600" lvl="4" marL="2286000" algn="l">
              <a:lnSpc>
                <a:spcPct val="100000"/>
              </a:lnSpc>
              <a:spcBef>
                <a:spcPts val="480"/>
              </a:spcBef>
              <a:spcAft>
                <a:spcPts val="0"/>
              </a:spcAft>
              <a:buClr>
                <a:schemeClr val="dk1"/>
              </a:buClr>
              <a:buSzPts val="2400"/>
              <a:buFont typeface="Arial"/>
              <a:buNone/>
              <a:defRPr sz="2400"/>
            </a:lvl5pPr>
            <a:lvl6pPr indent="-381000" lvl="5" marL="2743200" algn="l">
              <a:lnSpc>
                <a:spcPct val="100000"/>
              </a:lnSpc>
              <a:spcBef>
                <a:spcPts val="480"/>
              </a:spcBef>
              <a:spcAft>
                <a:spcPts val="0"/>
              </a:spcAft>
              <a:buClr>
                <a:schemeClr val="dk1"/>
              </a:buClr>
              <a:buSzPts val="2400"/>
              <a:buChar char="•"/>
              <a:defRPr sz="2400"/>
            </a:lvl6pPr>
            <a:lvl7pPr indent="-381000" lvl="6" marL="3200400" algn="l">
              <a:lnSpc>
                <a:spcPct val="100000"/>
              </a:lnSpc>
              <a:spcBef>
                <a:spcPts val="480"/>
              </a:spcBef>
              <a:spcAft>
                <a:spcPts val="0"/>
              </a:spcAft>
              <a:buClr>
                <a:schemeClr val="dk1"/>
              </a:buClr>
              <a:buSzPts val="2400"/>
              <a:buChar char="•"/>
              <a:defRPr sz="2400"/>
            </a:lvl7pPr>
            <a:lvl8pPr indent="-381000" lvl="7" marL="3657600" algn="l">
              <a:lnSpc>
                <a:spcPct val="100000"/>
              </a:lnSpc>
              <a:spcBef>
                <a:spcPts val="480"/>
              </a:spcBef>
              <a:spcAft>
                <a:spcPts val="0"/>
              </a:spcAft>
              <a:buClr>
                <a:schemeClr val="dk1"/>
              </a:buClr>
              <a:buSzPts val="2400"/>
              <a:buChar char="•"/>
              <a:defRPr sz="2400"/>
            </a:lvl8pPr>
            <a:lvl9pPr indent="-381000" lvl="8" marL="4114800" algn="l">
              <a:lnSpc>
                <a:spcPct val="100000"/>
              </a:lnSpc>
              <a:spcBef>
                <a:spcPts val="480"/>
              </a:spcBef>
              <a:spcAft>
                <a:spcPts val="0"/>
              </a:spcAft>
              <a:buClr>
                <a:schemeClr val="dk1"/>
              </a:buClr>
              <a:buSzPts val="2400"/>
              <a:buChar char="•"/>
              <a:defRPr sz="2400"/>
            </a:lvl9pPr>
          </a:lstStyle>
          <a:p/>
        </p:txBody>
      </p:sp>
      <p:sp>
        <p:nvSpPr>
          <p:cNvPr id="55" name="Google Shape;55;p20"/>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57" name="Google Shape;57;p20"/>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58" name="Google Shape;58;p20"/>
          <p:cNvSpPr txBox="1"/>
          <p:nvPr>
            <p:ph type="title"/>
          </p:nvPr>
        </p:nvSpPr>
        <p:spPr>
          <a:xfrm>
            <a:off x="609441" y="404664"/>
            <a:ext cx="8581315" cy="711081"/>
          </a:xfrm>
          <a:prstGeom prst="rect">
            <a:avLst/>
          </a:prstGeom>
          <a:noFill/>
          <a:ln>
            <a:noFill/>
          </a:ln>
        </p:spPr>
        <p:txBody>
          <a:bodyPr anchorCtr="0" anchor="ctr" bIns="60925" lIns="0" spcFirstLastPara="1" rIns="0"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59" name="Shape 59"/>
        <p:cNvGrpSpPr/>
        <p:nvPr/>
      </p:nvGrpSpPr>
      <p:grpSpPr>
        <a:xfrm>
          <a:off x="0" y="0"/>
          <a:ext cx="0" cy="0"/>
          <a:chOff x="0" y="0"/>
          <a:chExt cx="0" cy="0"/>
        </a:xfrm>
      </p:grpSpPr>
      <p:pic>
        <p:nvPicPr>
          <p:cNvPr descr="Background pattern&#10;&#10;Description automatically generated" id="60" name="Google Shape;60;p21"/>
          <p:cNvPicPr preferRelativeResize="0"/>
          <p:nvPr/>
        </p:nvPicPr>
        <p:blipFill rotWithShape="1">
          <a:blip r:embed="rId2">
            <a:alphaModFix/>
          </a:blip>
          <a:srcRect b="0" l="0" r="0" t="0"/>
          <a:stretch/>
        </p:blipFill>
        <p:spPr>
          <a:xfrm rot="-5400000">
            <a:off x="7536351" y="2205521"/>
            <a:ext cx="6858001" cy="2446945"/>
          </a:xfrm>
          <a:prstGeom prst="rect">
            <a:avLst/>
          </a:prstGeom>
          <a:noFill/>
          <a:ln>
            <a:noFill/>
          </a:ln>
        </p:spPr>
      </p:pic>
      <p:sp>
        <p:nvSpPr>
          <p:cNvPr id="61" name="Google Shape;61;p21"/>
          <p:cNvSpPr txBox="1"/>
          <p:nvPr>
            <p:ph idx="1" type="body"/>
          </p:nvPr>
        </p:nvSpPr>
        <p:spPr>
          <a:xfrm>
            <a:off x="609441" y="1398494"/>
            <a:ext cx="2531136" cy="4410636"/>
          </a:xfrm>
          <a:prstGeom prst="rect">
            <a:avLst/>
          </a:prstGeom>
          <a:noFill/>
          <a:ln>
            <a:noFill/>
          </a:ln>
        </p:spPr>
        <p:txBody>
          <a:bodyPr anchorCtr="0" anchor="t" bIns="60925" lIns="0" spcFirstLastPara="1" rIns="0" wrap="square" tIns="60925">
            <a:normAutofit/>
          </a:bodyPr>
          <a:lstStyle>
            <a:lvl1pPr indent="-228600" lvl="0" marL="457200" algn="l">
              <a:lnSpc>
                <a:spcPct val="130000"/>
              </a:lnSpc>
              <a:spcBef>
                <a:spcPts val="0"/>
              </a:spcBef>
              <a:spcAft>
                <a:spcPts val="0"/>
              </a:spcAft>
              <a:buClr>
                <a:srgbClr val="595959"/>
              </a:buClr>
              <a:buSzPts val="1600"/>
              <a:buFont typeface="Arial"/>
              <a:buNone/>
              <a:defRPr sz="1600">
                <a:solidFill>
                  <a:srgbClr val="595959"/>
                </a:solidFill>
              </a:defRPr>
            </a:lvl1pPr>
            <a:lvl2pPr indent="-228600" lvl="1" marL="914400" algn="l">
              <a:lnSpc>
                <a:spcPct val="100000"/>
              </a:lnSpc>
              <a:spcBef>
                <a:spcPts val="640"/>
              </a:spcBef>
              <a:spcAft>
                <a:spcPts val="0"/>
              </a:spcAft>
              <a:buClr>
                <a:schemeClr val="dk1"/>
              </a:buClr>
              <a:buSzPts val="3200"/>
              <a:buFont typeface="Arial"/>
              <a:buNone/>
              <a:defRPr sz="3200"/>
            </a:lvl2pPr>
            <a:lvl3pPr indent="-228600" lvl="2" marL="1371600" algn="l">
              <a:lnSpc>
                <a:spcPct val="100000"/>
              </a:lnSpc>
              <a:spcBef>
                <a:spcPts val="540"/>
              </a:spcBef>
              <a:spcAft>
                <a:spcPts val="0"/>
              </a:spcAft>
              <a:buClr>
                <a:schemeClr val="dk1"/>
              </a:buClr>
              <a:buSzPts val="2700"/>
              <a:buFont typeface="Arial"/>
              <a:buNone/>
              <a:defRPr sz="2700"/>
            </a:lvl3pPr>
            <a:lvl4pPr indent="-228600" lvl="3" marL="1828800" algn="l">
              <a:lnSpc>
                <a:spcPct val="100000"/>
              </a:lnSpc>
              <a:spcBef>
                <a:spcPts val="480"/>
              </a:spcBef>
              <a:spcAft>
                <a:spcPts val="0"/>
              </a:spcAft>
              <a:buClr>
                <a:schemeClr val="dk1"/>
              </a:buClr>
              <a:buSzPts val="2400"/>
              <a:buFont typeface="Arial"/>
              <a:buNone/>
              <a:defRPr sz="2400"/>
            </a:lvl4pPr>
            <a:lvl5pPr indent="-228600" lvl="4" marL="2286000" algn="l">
              <a:lnSpc>
                <a:spcPct val="100000"/>
              </a:lnSpc>
              <a:spcBef>
                <a:spcPts val="480"/>
              </a:spcBef>
              <a:spcAft>
                <a:spcPts val="0"/>
              </a:spcAft>
              <a:buClr>
                <a:schemeClr val="dk1"/>
              </a:buClr>
              <a:buSzPts val="2400"/>
              <a:buFont typeface="Arial"/>
              <a:buNone/>
              <a:defRPr sz="2400"/>
            </a:lvl5pPr>
            <a:lvl6pPr indent="-381000" lvl="5" marL="2743200" algn="l">
              <a:lnSpc>
                <a:spcPct val="100000"/>
              </a:lnSpc>
              <a:spcBef>
                <a:spcPts val="480"/>
              </a:spcBef>
              <a:spcAft>
                <a:spcPts val="0"/>
              </a:spcAft>
              <a:buClr>
                <a:schemeClr val="dk1"/>
              </a:buClr>
              <a:buSzPts val="2400"/>
              <a:buChar char="•"/>
              <a:defRPr sz="2400"/>
            </a:lvl6pPr>
            <a:lvl7pPr indent="-381000" lvl="6" marL="3200400" algn="l">
              <a:lnSpc>
                <a:spcPct val="100000"/>
              </a:lnSpc>
              <a:spcBef>
                <a:spcPts val="480"/>
              </a:spcBef>
              <a:spcAft>
                <a:spcPts val="0"/>
              </a:spcAft>
              <a:buClr>
                <a:schemeClr val="dk1"/>
              </a:buClr>
              <a:buSzPts val="2400"/>
              <a:buChar char="•"/>
              <a:defRPr sz="2400"/>
            </a:lvl7pPr>
            <a:lvl8pPr indent="-381000" lvl="7" marL="3657600" algn="l">
              <a:lnSpc>
                <a:spcPct val="100000"/>
              </a:lnSpc>
              <a:spcBef>
                <a:spcPts val="480"/>
              </a:spcBef>
              <a:spcAft>
                <a:spcPts val="0"/>
              </a:spcAft>
              <a:buClr>
                <a:schemeClr val="dk1"/>
              </a:buClr>
              <a:buSzPts val="2400"/>
              <a:buChar char="•"/>
              <a:defRPr sz="2400"/>
            </a:lvl8pPr>
            <a:lvl9pPr indent="-381000" lvl="8" marL="4114800" algn="l">
              <a:lnSpc>
                <a:spcPct val="100000"/>
              </a:lnSpc>
              <a:spcBef>
                <a:spcPts val="480"/>
              </a:spcBef>
              <a:spcAft>
                <a:spcPts val="0"/>
              </a:spcAft>
              <a:buClr>
                <a:schemeClr val="dk1"/>
              </a:buClr>
              <a:buSzPts val="2400"/>
              <a:buChar char="•"/>
              <a:defRPr sz="2400"/>
            </a:lvl9pPr>
          </a:lstStyle>
          <a:p/>
        </p:txBody>
      </p:sp>
      <p:sp>
        <p:nvSpPr>
          <p:cNvPr id="62" name="Google Shape;62;p21"/>
          <p:cNvSpPr txBox="1"/>
          <p:nvPr>
            <p:ph idx="2" type="body"/>
          </p:nvPr>
        </p:nvSpPr>
        <p:spPr>
          <a:xfrm>
            <a:off x="6652499" y="1398494"/>
            <a:ext cx="2538393" cy="4410636"/>
          </a:xfrm>
          <a:prstGeom prst="rect">
            <a:avLst/>
          </a:prstGeom>
          <a:noFill/>
          <a:ln>
            <a:noFill/>
          </a:ln>
        </p:spPr>
        <p:txBody>
          <a:bodyPr anchorCtr="0" anchor="t" bIns="60925" lIns="0" spcFirstLastPara="1" rIns="0" wrap="square" tIns="60925">
            <a:normAutofit/>
          </a:bodyPr>
          <a:lstStyle>
            <a:lvl1pPr indent="-228600" lvl="0" marL="457200" algn="l">
              <a:lnSpc>
                <a:spcPct val="130000"/>
              </a:lnSpc>
              <a:spcBef>
                <a:spcPts val="0"/>
              </a:spcBef>
              <a:spcAft>
                <a:spcPts val="0"/>
              </a:spcAft>
              <a:buClr>
                <a:srgbClr val="595959"/>
              </a:buClr>
              <a:buSzPts val="1600"/>
              <a:buFont typeface="Arial"/>
              <a:buNone/>
              <a:defRPr sz="1600">
                <a:solidFill>
                  <a:srgbClr val="595959"/>
                </a:solidFill>
              </a:defRPr>
            </a:lvl1pPr>
            <a:lvl2pPr indent="-228600" lvl="1" marL="914400" algn="l">
              <a:lnSpc>
                <a:spcPct val="100000"/>
              </a:lnSpc>
              <a:spcBef>
                <a:spcPts val="640"/>
              </a:spcBef>
              <a:spcAft>
                <a:spcPts val="0"/>
              </a:spcAft>
              <a:buClr>
                <a:schemeClr val="dk1"/>
              </a:buClr>
              <a:buSzPts val="3200"/>
              <a:buFont typeface="Arial"/>
              <a:buNone/>
              <a:defRPr sz="3200"/>
            </a:lvl2pPr>
            <a:lvl3pPr indent="-228600" lvl="2" marL="1371600" algn="l">
              <a:lnSpc>
                <a:spcPct val="100000"/>
              </a:lnSpc>
              <a:spcBef>
                <a:spcPts val="540"/>
              </a:spcBef>
              <a:spcAft>
                <a:spcPts val="0"/>
              </a:spcAft>
              <a:buClr>
                <a:schemeClr val="dk1"/>
              </a:buClr>
              <a:buSzPts val="2700"/>
              <a:buFont typeface="Arial"/>
              <a:buNone/>
              <a:defRPr sz="2700"/>
            </a:lvl3pPr>
            <a:lvl4pPr indent="-228600" lvl="3" marL="1828800" algn="l">
              <a:lnSpc>
                <a:spcPct val="100000"/>
              </a:lnSpc>
              <a:spcBef>
                <a:spcPts val="480"/>
              </a:spcBef>
              <a:spcAft>
                <a:spcPts val="0"/>
              </a:spcAft>
              <a:buClr>
                <a:schemeClr val="dk1"/>
              </a:buClr>
              <a:buSzPts val="2400"/>
              <a:buFont typeface="Arial"/>
              <a:buNone/>
              <a:defRPr sz="2400"/>
            </a:lvl4pPr>
            <a:lvl5pPr indent="-228600" lvl="4" marL="2286000" algn="l">
              <a:lnSpc>
                <a:spcPct val="100000"/>
              </a:lnSpc>
              <a:spcBef>
                <a:spcPts val="480"/>
              </a:spcBef>
              <a:spcAft>
                <a:spcPts val="0"/>
              </a:spcAft>
              <a:buClr>
                <a:schemeClr val="dk1"/>
              </a:buClr>
              <a:buSzPts val="2400"/>
              <a:buFont typeface="Arial"/>
              <a:buNone/>
              <a:defRPr sz="2400"/>
            </a:lvl5pPr>
            <a:lvl6pPr indent="-381000" lvl="5" marL="2743200" algn="l">
              <a:lnSpc>
                <a:spcPct val="100000"/>
              </a:lnSpc>
              <a:spcBef>
                <a:spcPts val="480"/>
              </a:spcBef>
              <a:spcAft>
                <a:spcPts val="0"/>
              </a:spcAft>
              <a:buClr>
                <a:schemeClr val="dk1"/>
              </a:buClr>
              <a:buSzPts val="2400"/>
              <a:buChar char="•"/>
              <a:defRPr sz="2400"/>
            </a:lvl6pPr>
            <a:lvl7pPr indent="-381000" lvl="6" marL="3200400" algn="l">
              <a:lnSpc>
                <a:spcPct val="100000"/>
              </a:lnSpc>
              <a:spcBef>
                <a:spcPts val="480"/>
              </a:spcBef>
              <a:spcAft>
                <a:spcPts val="0"/>
              </a:spcAft>
              <a:buClr>
                <a:schemeClr val="dk1"/>
              </a:buClr>
              <a:buSzPts val="2400"/>
              <a:buChar char="•"/>
              <a:defRPr sz="2400"/>
            </a:lvl7pPr>
            <a:lvl8pPr indent="-381000" lvl="7" marL="3657600" algn="l">
              <a:lnSpc>
                <a:spcPct val="100000"/>
              </a:lnSpc>
              <a:spcBef>
                <a:spcPts val="480"/>
              </a:spcBef>
              <a:spcAft>
                <a:spcPts val="0"/>
              </a:spcAft>
              <a:buClr>
                <a:schemeClr val="dk1"/>
              </a:buClr>
              <a:buSzPts val="2400"/>
              <a:buChar char="•"/>
              <a:defRPr sz="2400"/>
            </a:lvl8pPr>
            <a:lvl9pPr indent="-381000" lvl="8" marL="4114800" algn="l">
              <a:lnSpc>
                <a:spcPct val="100000"/>
              </a:lnSpc>
              <a:spcBef>
                <a:spcPts val="480"/>
              </a:spcBef>
              <a:spcAft>
                <a:spcPts val="0"/>
              </a:spcAft>
              <a:buClr>
                <a:schemeClr val="dk1"/>
              </a:buClr>
              <a:buSzPts val="2400"/>
              <a:buChar char="•"/>
              <a:defRPr sz="2400"/>
            </a:lvl9pPr>
          </a:lstStyle>
          <a:p/>
        </p:txBody>
      </p:sp>
      <p:sp>
        <p:nvSpPr>
          <p:cNvPr id="63" name="Google Shape;63;p21"/>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65" name="Google Shape;65;p21"/>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66" name="Google Shape;66;p21"/>
          <p:cNvSpPr txBox="1"/>
          <p:nvPr>
            <p:ph type="title"/>
          </p:nvPr>
        </p:nvSpPr>
        <p:spPr>
          <a:xfrm>
            <a:off x="609441" y="404664"/>
            <a:ext cx="10969943" cy="711081"/>
          </a:xfrm>
          <a:prstGeom prst="rect">
            <a:avLst/>
          </a:prstGeom>
          <a:noFill/>
          <a:ln>
            <a:noFill/>
          </a:ln>
        </p:spPr>
        <p:txBody>
          <a:bodyPr anchorCtr="0" anchor="ctr" bIns="60925" lIns="0" spcFirstLastPara="1" rIns="0"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3" type="body"/>
          </p:nvPr>
        </p:nvSpPr>
        <p:spPr>
          <a:xfrm>
            <a:off x="3646140" y="1398494"/>
            <a:ext cx="2531136" cy="4410636"/>
          </a:xfrm>
          <a:prstGeom prst="rect">
            <a:avLst/>
          </a:prstGeom>
          <a:noFill/>
          <a:ln>
            <a:noFill/>
          </a:ln>
        </p:spPr>
        <p:txBody>
          <a:bodyPr anchorCtr="0" anchor="t" bIns="60925" lIns="0" spcFirstLastPara="1" rIns="0" wrap="square" tIns="60925">
            <a:normAutofit/>
          </a:bodyPr>
          <a:lstStyle>
            <a:lvl1pPr indent="-228600" lvl="0" marL="457200" algn="l">
              <a:lnSpc>
                <a:spcPct val="130000"/>
              </a:lnSpc>
              <a:spcBef>
                <a:spcPts val="0"/>
              </a:spcBef>
              <a:spcAft>
                <a:spcPts val="0"/>
              </a:spcAft>
              <a:buClr>
                <a:srgbClr val="595959"/>
              </a:buClr>
              <a:buSzPts val="1600"/>
              <a:buFont typeface="Arial"/>
              <a:buNone/>
              <a:defRPr sz="1600">
                <a:solidFill>
                  <a:srgbClr val="595959"/>
                </a:solidFill>
              </a:defRPr>
            </a:lvl1pPr>
            <a:lvl2pPr indent="-228600" lvl="1" marL="914400" algn="l">
              <a:lnSpc>
                <a:spcPct val="100000"/>
              </a:lnSpc>
              <a:spcBef>
                <a:spcPts val="640"/>
              </a:spcBef>
              <a:spcAft>
                <a:spcPts val="0"/>
              </a:spcAft>
              <a:buClr>
                <a:schemeClr val="dk1"/>
              </a:buClr>
              <a:buSzPts val="3200"/>
              <a:buFont typeface="Arial"/>
              <a:buNone/>
              <a:defRPr sz="3200"/>
            </a:lvl2pPr>
            <a:lvl3pPr indent="-228600" lvl="2" marL="1371600" algn="l">
              <a:lnSpc>
                <a:spcPct val="100000"/>
              </a:lnSpc>
              <a:spcBef>
                <a:spcPts val="540"/>
              </a:spcBef>
              <a:spcAft>
                <a:spcPts val="0"/>
              </a:spcAft>
              <a:buClr>
                <a:schemeClr val="dk1"/>
              </a:buClr>
              <a:buSzPts val="2700"/>
              <a:buFont typeface="Arial"/>
              <a:buNone/>
              <a:defRPr sz="2700"/>
            </a:lvl3pPr>
            <a:lvl4pPr indent="-228600" lvl="3" marL="1828800" algn="l">
              <a:lnSpc>
                <a:spcPct val="100000"/>
              </a:lnSpc>
              <a:spcBef>
                <a:spcPts val="480"/>
              </a:spcBef>
              <a:spcAft>
                <a:spcPts val="0"/>
              </a:spcAft>
              <a:buClr>
                <a:schemeClr val="dk1"/>
              </a:buClr>
              <a:buSzPts val="2400"/>
              <a:buFont typeface="Arial"/>
              <a:buNone/>
              <a:defRPr sz="2400"/>
            </a:lvl4pPr>
            <a:lvl5pPr indent="-228600" lvl="4" marL="2286000" algn="l">
              <a:lnSpc>
                <a:spcPct val="100000"/>
              </a:lnSpc>
              <a:spcBef>
                <a:spcPts val="480"/>
              </a:spcBef>
              <a:spcAft>
                <a:spcPts val="0"/>
              </a:spcAft>
              <a:buClr>
                <a:schemeClr val="dk1"/>
              </a:buClr>
              <a:buSzPts val="2400"/>
              <a:buFont typeface="Arial"/>
              <a:buNone/>
              <a:defRPr sz="2400"/>
            </a:lvl5pPr>
            <a:lvl6pPr indent="-381000" lvl="5" marL="2743200" algn="l">
              <a:lnSpc>
                <a:spcPct val="100000"/>
              </a:lnSpc>
              <a:spcBef>
                <a:spcPts val="480"/>
              </a:spcBef>
              <a:spcAft>
                <a:spcPts val="0"/>
              </a:spcAft>
              <a:buClr>
                <a:schemeClr val="dk1"/>
              </a:buClr>
              <a:buSzPts val="2400"/>
              <a:buChar char="•"/>
              <a:defRPr sz="2400"/>
            </a:lvl6pPr>
            <a:lvl7pPr indent="-381000" lvl="6" marL="3200400" algn="l">
              <a:lnSpc>
                <a:spcPct val="100000"/>
              </a:lnSpc>
              <a:spcBef>
                <a:spcPts val="480"/>
              </a:spcBef>
              <a:spcAft>
                <a:spcPts val="0"/>
              </a:spcAft>
              <a:buClr>
                <a:schemeClr val="dk1"/>
              </a:buClr>
              <a:buSzPts val="2400"/>
              <a:buChar char="•"/>
              <a:defRPr sz="2400"/>
            </a:lvl7pPr>
            <a:lvl8pPr indent="-381000" lvl="7" marL="3657600" algn="l">
              <a:lnSpc>
                <a:spcPct val="100000"/>
              </a:lnSpc>
              <a:spcBef>
                <a:spcPts val="480"/>
              </a:spcBef>
              <a:spcAft>
                <a:spcPts val="0"/>
              </a:spcAft>
              <a:buClr>
                <a:schemeClr val="dk1"/>
              </a:buClr>
              <a:buSzPts val="2400"/>
              <a:buChar char="•"/>
              <a:defRPr sz="2400"/>
            </a:lvl8pPr>
            <a:lvl9pPr indent="-381000" lvl="8" marL="4114800" algn="l">
              <a:lnSpc>
                <a:spcPct val="100000"/>
              </a:lnSpc>
              <a:spcBef>
                <a:spcPts val="480"/>
              </a:spcBef>
              <a:spcAft>
                <a:spcPts val="0"/>
              </a:spcAft>
              <a:buClr>
                <a:schemeClr val="dk1"/>
              </a:buClr>
              <a:buSzPts val="2400"/>
              <a:buChar char="•"/>
              <a:defRPr sz="2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68" name="Shape 68"/>
        <p:cNvGrpSpPr/>
        <p:nvPr/>
      </p:nvGrpSpPr>
      <p:grpSpPr>
        <a:xfrm>
          <a:off x="0" y="0"/>
          <a:ext cx="0" cy="0"/>
          <a:chOff x="0" y="0"/>
          <a:chExt cx="0" cy="0"/>
        </a:xfrm>
      </p:grpSpPr>
      <p:sp>
        <p:nvSpPr>
          <p:cNvPr id="69" name="Google Shape;69;p22"/>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71" name="Google Shape;71;p22"/>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72" name="Google Shape;72;p22"/>
          <p:cNvSpPr txBox="1"/>
          <p:nvPr>
            <p:ph type="title"/>
          </p:nvPr>
        </p:nvSpPr>
        <p:spPr>
          <a:xfrm>
            <a:off x="609441" y="404664"/>
            <a:ext cx="10969943" cy="711081"/>
          </a:xfrm>
          <a:prstGeom prst="rect">
            <a:avLst/>
          </a:prstGeom>
          <a:noFill/>
          <a:ln>
            <a:noFill/>
          </a:ln>
        </p:spPr>
        <p:txBody>
          <a:bodyPr anchorCtr="0" anchor="ctr" bIns="60925" lIns="0" spcFirstLastPara="1" rIns="0"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Chart">
  <p:cSld name="Line Chart">
    <p:spTree>
      <p:nvGrpSpPr>
        <p:cNvPr id="73" name="Shape 73"/>
        <p:cNvGrpSpPr/>
        <p:nvPr/>
      </p:nvGrpSpPr>
      <p:grpSpPr>
        <a:xfrm>
          <a:off x="0" y="0"/>
          <a:ext cx="0" cy="0"/>
          <a:chOff x="0" y="0"/>
          <a:chExt cx="0" cy="0"/>
        </a:xfrm>
      </p:grpSpPr>
      <p:pic>
        <p:nvPicPr>
          <p:cNvPr descr="Background pattern&#10;&#10;Description automatically generated" id="74" name="Google Shape;74;p23"/>
          <p:cNvPicPr preferRelativeResize="0"/>
          <p:nvPr/>
        </p:nvPicPr>
        <p:blipFill rotWithShape="1">
          <a:blip r:embed="rId2">
            <a:alphaModFix/>
          </a:blip>
          <a:srcRect b="0" l="0" r="0" t="0"/>
          <a:stretch/>
        </p:blipFill>
        <p:spPr>
          <a:xfrm rot="-5400000">
            <a:off x="6369904" y="1039073"/>
            <a:ext cx="6858001" cy="4779839"/>
          </a:xfrm>
          <a:prstGeom prst="rect">
            <a:avLst/>
          </a:prstGeom>
          <a:noFill/>
          <a:ln>
            <a:noFill/>
          </a:ln>
        </p:spPr>
      </p:pic>
      <p:sp>
        <p:nvSpPr>
          <p:cNvPr id="75" name="Google Shape;75;p23"/>
          <p:cNvSpPr txBox="1"/>
          <p:nvPr>
            <p:ph idx="11" type="ftr"/>
          </p:nvPr>
        </p:nvSpPr>
        <p:spPr>
          <a:xfrm>
            <a:off x="3160390" y="6232227"/>
            <a:ext cx="3859795" cy="365125"/>
          </a:xfrm>
          <a:prstGeom prst="rect">
            <a:avLst/>
          </a:prstGeom>
          <a:noFill/>
          <a:ln>
            <a:noFill/>
          </a:ln>
        </p:spPr>
        <p:txBody>
          <a:bodyPr anchorCtr="0" anchor="ctr" bIns="60925" lIns="0" spcFirstLastPara="1" rIns="0" wrap="square" tIns="60925">
            <a:noAutofit/>
          </a:bodyPr>
          <a:lstStyle>
            <a:lvl1pPr lvl="0" algn="l">
              <a:lnSpc>
                <a:spcPct val="100000"/>
              </a:lnSpc>
              <a:spcBef>
                <a:spcPts val="0"/>
              </a:spcBef>
              <a:spcAft>
                <a:spcPts val="0"/>
              </a:spcAft>
              <a:buSzPts val="1400"/>
              <a:buNone/>
              <a:defRPr sz="16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lvl1pPr indent="0" lvl="0"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23"/>
          <p:cNvCxnSpPr/>
          <p:nvPr/>
        </p:nvCxnSpPr>
        <p:spPr>
          <a:xfrm>
            <a:off x="2712733" y="6246144"/>
            <a:ext cx="0" cy="342567"/>
          </a:xfrm>
          <a:prstGeom prst="straightConnector1">
            <a:avLst/>
          </a:prstGeom>
          <a:noFill/>
          <a:ln cap="flat" cmpd="sng" w="9525">
            <a:solidFill>
              <a:srgbClr val="A5A5A5"/>
            </a:solidFill>
            <a:prstDash val="solid"/>
            <a:round/>
            <a:headEnd len="sm" w="sm" type="none"/>
            <a:tailEnd len="sm" w="sm" type="none"/>
          </a:ln>
        </p:spPr>
      </p:cxnSp>
      <p:sp>
        <p:nvSpPr>
          <p:cNvPr id="78" name="Google Shape;78;p23"/>
          <p:cNvSpPr txBox="1"/>
          <p:nvPr>
            <p:ph type="title"/>
          </p:nvPr>
        </p:nvSpPr>
        <p:spPr>
          <a:xfrm>
            <a:off x="609441" y="404664"/>
            <a:ext cx="10969943" cy="711081"/>
          </a:xfrm>
          <a:prstGeom prst="rect">
            <a:avLst/>
          </a:prstGeom>
          <a:noFill/>
          <a:ln>
            <a:noFill/>
          </a:ln>
        </p:spPr>
        <p:txBody>
          <a:bodyPr anchorCtr="0" anchor="ctr" bIns="60925" lIns="0" spcFirstLastPara="1" rIns="0" wrap="square" tIns="60925">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09441" y="404664"/>
            <a:ext cx="10969943" cy="711081"/>
          </a:xfrm>
          <a:prstGeom prst="rect">
            <a:avLst/>
          </a:prstGeom>
          <a:noFill/>
          <a:ln>
            <a:noFill/>
          </a:ln>
        </p:spPr>
        <p:txBody>
          <a:bodyPr anchorCtr="0" anchor="ctr" bIns="60925" lIns="0" spcFirstLastPara="1" rIns="0" wrap="square" tIns="60925">
            <a:normAutofit/>
          </a:bodyPr>
          <a:lstStyle>
            <a:lvl1pPr lvl="0" marR="0" rtl="0" algn="l">
              <a:lnSpc>
                <a:spcPct val="100000"/>
              </a:lnSpc>
              <a:spcBef>
                <a:spcPts val="0"/>
              </a:spcBef>
              <a:spcAft>
                <a:spcPts val="0"/>
              </a:spcAft>
              <a:buClr>
                <a:schemeClr val="dk1"/>
              </a:buClr>
              <a:buSzPts val="3600"/>
              <a:buFont typeface="Arial Black"/>
              <a:buNone/>
              <a:defRPr b="0" i="0" sz="36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609441" y="1445342"/>
            <a:ext cx="10969943" cy="4287914"/>
          </a:xfrm>
          <a:prstGeom prst="rect">
            <a:avLst/>
          </a:prstGeom>
          <a:noFill/>
          <a:ln>
            <a:noFill/>
          </a:ln>
        </p:spPr>
        <p:txBody>
          <a:bodyPr anchorCtr="0" anchor="t" bIns="60925" lIns="0" spcFirstLastPara="1" rIns="0" wrap="square" tIns="60925">
            <a:normAutofit/>
          </a:bodyPr>
          <a:lstStyle>
            <a:lvl1pPr indent="-457200" lvl="0" marL="457200" marR="0" rtl="0" algn="l">
              <a:lnSpc>
                <a:spcPct val="100000"/>
              </a:lnSpc>
              <a:spcBef>
                <a:spcPts val="720"/>
              </a:spcBef>
              <a:spcAft>
                <a:spcPts val="0"/>
              </a:spcAft>
              <a:buClr>
                <a:schemeClr val="dk1"/>
              </a:buClr>
              <a:buSzPts val="3600"/>
              <a:buFont typeface="Times New Roman"/>
              <a:buChar char="•"/>
              <a:defRPr b="0" i="0" sz="3600" u="none" cap="none" strike="noStrike">
                <a:solidFill>
                  <a:schemeClr val="dk1"/>
                </a:solidFill>
                <a:latin typeface="Times New Roman"/>
                <a:ea typeface="Times New Roman"/>
                <a:cs typeface="Times New Roman"/>
                <a:sym typeface="Times New Roman"/>
              </a:defRPr>
            </a:lvl1pPr>
            <a:lvl2pPr indent="-431800" lvl="1" marL="914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400050" lvl="5" marL="27432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100000"/>
              </a:lnSpc>
              <a:spcBef>
                <a:spcPts val="54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12" name="Google Shape;12;p14"/>
          <p:cNvSpPr txBox="1"/>
          <p:nvPr>
            <p:ph idx="11" type="ftr"/>
          </p:nvPr>
        </p:nvSpPr>
        <p:spPr>
          <a:xfrm>
            <a:off x="4164515" y="6160219"/>
            <a:ext cx="3859795" cy="365125"/>
          </a:xfrm>
          <a:prstGeom prst="rect">
            <a:avLst/>
          </a:prstGeom>
          <a:noFill/>
          <a:ln>
            <a:noFill/>
          </a:ln>
        </p:spPr>
        <p:txBody>
          <a:bodyPr anchorCtr="0" anchor="ctr" bIns="60925" lIns="0" spcFirstLastPara="1" rIns="0" wrap="square" tIns="60925">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26262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13" name="Google Shape;13;p14"/>
          <p:cNvSpPr txBox="1"/>
          <p:nvPr>
            <p:ph idx="12" type="sldNum"/>
          </p:nvPr>
        </p:nvSpPr>
        <p:spPr>
          <a:xfrm>
            <a:off x="8735325" y="6160219"/>
            <a:ext cx="2844059" cy="365125"/>
          </a:xfrm>
          <a:prstGeom prst="rect">
            <a:avLst/>
          </a:prstGeom>
          <a:noFill/>
          <a:ln>
            <a:noFill/>
          </a:ln>
        </p:spPr>
        <p:txBody>
          <a:bodyPr anchorCtr="0" anchor="ctr" bIns="60925" lIns="0" spcFirstLastPara="1" rIns="0" wrap="square" tIns="60925">
            <a:noAutofit/>
          </a:bodyPr>
          <a:lstStyle>
            <a:lvl1pPr indent="0" lvl="0"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2900"/>
              <a:buFont typeface="Arial"/>
              <a:buNone/>
              <a:defRPr b="1" i="0" sz="2900" u="none" cap="none" strike="noStrike">
                <a:solidFill>
                  <a:schemeClr val="dk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14"/>
          <p:cNvPicPr preferRelativeResize="0"/>
          <p:nvPr/>
        </p:nvPicPr>
        <p:blipFill rotWithShape="1">
          <a:blip r:embed="rId1">
            <a:alphaModFix/>
          </a:blip>
          <a:srcRect b="0" l="0" r="0" t="0"/>
          <a:stretch/>
        </p:blipFill>
        <p:spPr>
          <a:xfrm>
            <a:off x="10539930" y="404677"/>
            <a:ext cx="1039445" cy="10406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p:nvPr/>
        </p:nvSpPr>
        <p:spPr>
          <a:xfrm>
            <a:off x="477788" y="1772816"/>
            <a:ext cx="1354667" cy="1354667"/>
          </a:xfrm>
          <a:prstGeom prst="ellipse">
            <a:avLst/>
          </a:prstGeom>
          <a:solidFill>
            <a:srgbClr val="44B7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02" name="Google Shape;102;p1"/>
          <p:cNvSpPr txBox="1"/>
          <p:nvPr>
            <p:ph type="ctrTitle"/>
          </p:nvPr>
        </p:nvSpPr>
        <p:spPr>
          <a:xfrm>
            <a:off x="837825" y="949691"/>
            <a:ext cx="9099600" cy="30009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chemeClr val="accent5"/>
              </a:buClr>
              <a:buSzPts val="6600"/>
              <a:buFont typeface="Arial Black"/>
              <a:buNone/>
            </a:pPr>
            <a:r>
              <a:rPr lang="en-US">
                <a:solidFill>
                  <a:schemeClr val="accent5"/>
                </a:solidFill>
              </a:rPr>
              <a:t>ACCIONES SEPTIEMBRE- OCTUBRE 2024</a:t>
            </a:r>
            <a:endParaRPr>
              <a:solidFill>
                <a:schemeClr val="accent5"/>
              </a:solidFill>
            </a:endParaRPr>
          </a:p>
        </p:txBody>
      </p:sp>
      <p:sp>
        <p:nvSpPr>
          <p:cNvPr id="103" name="Google Shape;103;p1"/>
          <p:cNvSpPr/>
          <p:nvPr/>
        </p:nvSpPr>
        <p:spPr>
          <a:xfrm>
            <a:off x="837828" y="0"/>
            <a:ext cx="5506528" cy="404665"/>
          </a:xfrm>
          <a:prstGeom prst="rect">
            <a:avLst/>
          </a:prstGeom>
          <a:solidFill>
            <a:srgbClr val="44B7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04" name="Google Shape;104;p1"/>
          <p:cNvSpPr/>
          <p:nvPr/>
        </p:nvSpPr>
        <p:spPr>
          <a:xfrm>
            <a:off x="837828" y="6453335"/>
            <a:ext cx="5506528" cy="40466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05" name="Google Shape;105;p1"/>
          <p:cNvPicPr preferRelativeResize="0"/>
          <p:nvPr/>
        </p:nvPicPr>
        <p:blipFill rotWithShape="1">
          <a:blip r:embed="rId3">
            <a:alphaModFix/>
          </a:blip>
          <a:srcRect b="0" l="0" r="0" t="0"/>
          <a:stretch/>
        </p:blipFill>
        <p:spPr>
          <a:xfrm>
            <a:off x="9937425" y="404675"/>
            <a:ext cx="1354650" cy="13562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grpSp>
        <p:nvGrpSpPr>
          <p:cNvPr id="557" name="Google Shape;557;g2d577845961_0_61"/>
          <p:cNvGrpSpPr/>
          <p:nvPr/>
        </p:nvGrpSpPr>
        <p:grpSpPr>
          <a:xfrm>
            <a:off x="5806359" y="2276834"/>
            <a:ext cx="5654300" cy="2738097"/>
            <a:chOff x="685797" y="1125535"/>
            <a:chExt cx="7156436" cy="3465507"/>
          </a:xfrm>
        </p:grpSpPr>
        <p:sp>
          <p:nvSpPr>
            <p:cNvPr id="558" name="Google Shape;558;g2d577845961_0_61"/>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59" name="Google Shape;559;g2d577845961_0_61"/>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0" name="Google Shape;560;g2d577845961_0_61"/>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1" name="Google Shape;561;g2d577845961_0_61"/>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2" name="Google Shape;562;g2d577845961_0_61"/>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3" name="Google Shape;563;g2d577845961_0_61"/>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4" name="Google Shape;564;g2d577845961_0_61"/>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5" name="Google Shape;565;g2d577845961_0_61"/>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6" name="Google Shape;566;g2d577845961_0_61"/>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7" name="Google Shape;567;g2d577845961_0_61"/>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8" name="Google Shape;568;g2d577845961_0_61"/>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9" name="Google Shape;569;g2d577845961_0_61"/>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0" name="Google Shape;570;g2d577845961_0_61"/>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1" name="Google Shape;571;g2d577845961_0_61"/>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2" name="Google Shape;572;g2d577845961_0_61"/>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3" name="Google Shape;573;g2d577845961_0_61"/>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4" name="Google Shape;574;g2d577845961_0_61"/>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5" name="Google Shape;575;g2d577845961_0_61"/>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6" name="Google Shape;576;g2d577845961_0_61"/>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7" name="Google Shape;577;g2d577845961_0_61"/>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8" name="Google Shape;578;g2d577845961_0_61"/>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9" name="Google Shape;579;g2d577845961_0_61"/>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0" name="Google Shape;580;g2d577845961_0_61"/>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1" name="Google Shape;581;g2d577845961_0_61"/>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2" name="Google Shape;582;g2d577845961_0_61"/>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3" name="Google Shape;583;g2d577845961_0_61"/>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4" name="Google Shape;584;g2d577845961_0_61"/>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5" name="Google Shape;585;g2d577845961_0_61"/>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6" name="Google Shape;586;g2d577845961_0_61"/>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7" name="Google Shape;587;g2d577845961_0_61"/>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8" name="Google Shape;588;g2d577845961_0_61"/>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9" name="Google Shape;589;g2d577845961_0_61"/>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0" name="Google Shape;590;g2d577845961_0_61"/>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1" name="Google Shape;591;g2d577845961_0_61"/>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2" name="Google Shape;592;g2d577845961_0_61"/>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3" name="Google Shape;593;g2d577845961_0_61"/>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4" name="Google Shape;594;g2d577845961_0_61"/>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5" name="Google Shape;595;g2d577845961_0_61"/>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6" name="Google Shape;596;g2d577845961_0_61"/>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7" name="Google Shape;597;g2d577845961_0_61"/>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8" name="Google Shape;598;g2d577845961_0_61"/>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9" name="Google Shape;599;g2d577845961_0_61"/>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0" name="Google Shape;600;g2d577845961_0_61"/>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1" name="Google Shape;601;g2d577845961_0_61"/>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2" name="Google Shape;602;g2d577845961_0_61"/>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3" name="Google Shape;603;g2d577845961_0_61"/>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4" name="Google Shape;604;g2d577845961_0_61"/>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5" name="Google Shape;605;g2d577845961_0_61"/>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6" name="Google Shape;606;g2d577845961_0_61"/>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7" name="Google Shape;607;g2d577845961_0_61"/>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8" name="Google Shape;608;g2d577845961_0_61"/>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9" name="Google Shape;609;g2d577845961_0_61"/>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0" name="Google Shape;610;g2d577845961_0_61"/>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1" name="Google Shape;611;g2d577845961_0_61"/>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12" name="Google Shape;612;g2d577845961_0_61"/>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00000"/>
              <a:buFont typeface="Arial Black"/>
              <a:buNone/>
            </a:pPr>
            <a:r>
              <a:rPr lang="en-US"/>
              <a:t>REUNIÓN</a:t>
            </a:r>
            <a:endParaRPr/>
          </a:p>
          <a:p>
            <a:pPr indent="0" lvl="0" marL="0" rtl="0" algn="l">
              <a:lnSpc>
                <a:spcPct val="100000"/>
              </a:lnSpc>
              <a:spcBef>
                <a:spcPts val="0"/>
              </a:spcBef>
              <a:spcAft>
                <a:spcPts val="0"/>
              </a:spcAft>
              <a:buClr>
                <a:schemeClr val="dk1"/>
              </a:buClr>
              <a:buSzPct val="100000"/>
              <a:buFont typeface="Arial Black"/>
              <a:buNone/>
            </a:pPr>
            <a:r>
              <a:rPr lang="en-US"/>
              <a:t>COMISIÓN</a:t>
            </a:r>
            <a:endParaRPr/>
          </a:p>
          <a:p>
            <a:pPr indent="0" lvl="0" marL="0" rtl="0" algn="l">
              <a:lnSpc>
                <a:spcPct val="100000"/>
              </a:lnSpc>
              <a:spcBef>
                <a:spcPts val="0"/>
              </a:spcBef>
              <a:spcAft>
                <a:spcPts val="0"/>
              </a:spcAft>
              <a:buClr>
                <a:schemeClr val="dk1"/>
              </a:buClr>
              <a:buSzPct val="100000"/>
              <a:buFont typeface="Arial Black"/>
              <a:buNone/>
            </a:pPr>
            <a:r>
              <a:rPr lang="en-US"/>
              <a:t>RRHH 10-2024</a:t>
            </a:r>
            <a:endParaRPr/>
          </a:p>
        </p:txBody>
      </p:sp>
      <p:sp>
        <p:nvSpPr>
          <p:cNvPr id="613" name="Google Shape;613;g2d577845961_0_61"/>
          <p:cNvSpPr txBox="1"/>
          <p:nvPr>
            <p:ph idx="1" type="body"/>
          </p:nvPr>
        </p:nvSpPr>
        <p:spPr>
          <a:xfrm>
            <a:off x="609466" y="2276875"/>
            <a:ext cx="109698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b="1" lang="en-US" sz="1900">
                <a:solidFill>
                  <a:srgbClr val="595959"/>
                </a:solidFill>
              </a:rPr>
              <a:t>Temas Principales Discutidos:</a:t>
            </a:r>
            <a:endParaRPr b="1" sz="1900">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Obras Sociales y Prepagas:</a:t>
            </a:r>
            <a:r>
              <a:rPr b="1" lang="en-US">
                <a:solidFill>
                  <a:srgbClr val="595959"/>
                </a:solidFill>
              </a:rPr>
              <a:t> </a:t>
            </a:r>
            <a:r>
              <a:rPr lang="en-US">
                <a:solidFill>
                  <a:srgbClr val="595959"/>
                </a:solidFill>
              </a:rPr>
              <a:t>Se abordaron las diferencias en la cobertura para los trabajadores y sus familias, analizando casos prácticos y el marco regulatorio correspondiente.</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Beneficios como Mecanismo de Retención:</a:t>
            </a:r>
            <a:r>
              <a:rPr b="1" lang="en-US">
                <a:solidFill>
                  <a:srgbClr val="595959"/>
                </a:solidFill>
              </a:rPr>
              <a:t> </a:t>
            </a:r>
            <a:r>
              <a:rPr b="1" lang="en-US">
                <a:solidFill>
                  <a:srgbClr val="595959"/>
                </a:solidFill>
              </a:rPr>
              <a:t>Sabrina Gómez</a:t>
            </a:r>
            <a:r>
              <a:rPr lang="en-US">
                <a:solidFill>
                  <a:srgbClr val="595959"/>
                </a:solidFill>
              </a:rPr>
              <a:t> resaltó la importancia de los beneficios para la retención del personal, con un enfoque en las implicancias legales y la creación de políticas estructuradas.</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spcBef>
                <a:spcPts val="0"/>
              </a:spcBef>
              <a:spcAft>
                <a:spcPts val="0"/>
              </a:spcAft>
              <a:buClr>
                <a:srgbClr val="595959"/>
              </a:buClr>
              <a:buSzPts val="1600"/>
              <a:buFont typeface="Arial"/>
              <a:buNone/>
            </a:pPr>
            <a:r>
              <a:rPr b="1" lang="en-US">
                <a:solidFill>
                  <a:srgbClr val="595959"/>
                </a:solidFill>
              </a:rPr>
              <a:t>Ley Bases y Aspectos Laborales: </a:t>
            </a:r>
            <a:r>
              <a:rPr b="1" lang="en-US">
                <a:solidFill>
                  <a:srgbClr val="595959"/>
                </a:solidFill>
              </a:rPr>
              <a:t> </a:t>
            </a:r>
            <a:r>
              <a:rPr b="1" lang="en-US">
                <a:solidFill>
                  <a:srgbClr val="595959"/>
                </a:solidFill>
              </a:rPr>
              <a:t>Andrés Ormaechea</a:t>
            </a:r>
            <a:r>
              <a:rPr lang="en-US">
                <a:solidFill>
                  <a:srgbClr val="595959"/>
                </a:solidFill>
              </a:rPr>
              <a:t> ofreció una actualización sobre la reglamentación de la </a:t>
            </a:r>
            <a:r>
              <a:rPr b="1" lang="en-US">
                <a:solidFill>
                  <a:srgbClr val="595959"/>
                </a:solidFill>
              </a:rPr>
              <a:t>Ley Bases</a:t>
            </a:r>
            <a:r>
              <a:rPr lang="en-US">
                <a:solidFill>
                  <a:srgbClr val="595959"/>
                </a:solidFill>
              </a:rPr>
              <a:t>, mencionando el impacto del acuerdo colectivo y las dudas sobre la antigüedad de los trabajadores.</a:t>
            </a:r>
            <a:endParaRPr>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p:txBody>
      </p:sp>
      <p:sp>
        <p:nvSpPr>
          <p:cNvPr id="614" name="Google Shape;614;g2d577845961_0_61"/>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2d58fe846d2_0_0"/>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00000"/>
              <a:buFont typeface="Arial Black"/>
              <a:buNone/>
            </a:pPr>
            <a:r>
              <a:rPr lang="en-US"/>
              <a:t>COMISIÓN DE COMEX Y BANCO </a:t>
            </a:r>
            <a:r>
              <a:rPr lang="en-US"/>
              <a:t>NACIÓN</a:t>
            </a:r>
            <a:endParaRPr/>
          </a:p>
        </p:txBody>
      </p:sp>
      <p:sp>
        <p:nvSpPr>
          <p:cNvPr id="620" name="Google Shape;620;g2d58fe846d2_0_0"/>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Fecha</a:t>
            </a:r>
            <a:r>
              <a:rPr lang="en-US">
                <a:solidFill>
                  <a:srgbClr val="595959"/>
                </a:solidFill>
              </a:rPr>
              <a:t>: 28/10/2024</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Modalidad</a:t>
            </a:r>
            <a:r>
              <a:rPr lang="en-US">
                <a:solidFill>
                  <a:srgbClr val="595959"/>
                </a:solidFill>
              </a:rPr>
              <a:t>: Virtual</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Participantes</a:t>
            </a:r>
            <a:r>
              <a:rPr lang="en-US">
                <a:solidFill>
                  <a:srgbClr val="595959"/>
                </a:solidFill>
              </a:rPr>
              <a:t>: Aved; Bio Lap SA; Bioadvance; Biodec SRL; Biosimil; Cirugía Alemana; Cuesta del Viento (SR Medical); Eurotop; Implantes Quirúrgicos SA; IP Mag SA; MTG Group SRL; Novax DMA SA; Revello Oscar Alejandro (Brain Medical); Ros Medical SA; Valmi SRL</a:t>
            </a:r>
            <a:endParaRPr>
              <a:solidFill>
                <a:srgbClr val="595959"/>
              </a:solidFill>
            </a:endParaRPr>
          </a:p>
        </p:txBody>
      </p:sp>
      <p:sp>
        <p:nvSpPr>
          <p:cNvPr id="621" name="Google Shape;621;g2d58fe846d2_0_0"/>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grpSp>
        <p:nvGrpSpPr>
          <p:cNvPr id="622" name="Google Shape;622;g2d58fe846d2_0_0"/>
          <p:cNvGrpSpPr/>
          <p:nvPr/>
        </p:nvGrpSpPr>
        <p:grpSpPr>
          <a:xfrm>
            <a:off x="5806359" y="2276834"/>
            <a:ext cx="5654300" cy="2738097"/>
            <a:chOff x="685797" y="1125535"/>
            <a:chExt cx="7156436" cy="3465507"/>
          </a:xfrm>
        </p:grpSpPr>
        <p:sp>
          <p:nvSpPr>
            <p:cNvPr id="623" name="Google Shape;623;g2d58fe846d2_0_0"/>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4" name="Google Shape;624;g2d58fe846d2_0_0"/>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5" name="Google Shape;625;g2d58fe846d2_0_0"/>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6" name="Google Shape;626;g2d58fe846d2_0_0"/>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7" name="Google Shape;627;g2d58fe846d2_0_0"/>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8" name="Google Shape;628;g2d58fe846d2_0_0"/>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9" name="Google Shape;629;g2d58fe846d2_0_0"/>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0" name="Google Shape;630;g2d58fe846d2_0_0"/>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1" name="Google Shape;631;g2d58fe846d2_0_0"/>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2" name="Google Shape;632;g2d58fe846d2_0_0"/>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3" name="Google Shape;633;g2d58fe846d2_0_0"/>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4" name="Google Shape;634;g2d58fe846d2_0_0"/>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5" name="Google Shape;635;g2d58fe846d2_0_0"/>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6" name="Google Shape;636;g2d58fe846d2_0_0"/>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7" name="Google Shape;637;g2d58fe846d2_0_0"/>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8" name="Google Shape;638;g2d58fe846d2_0_0"/>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9" name="Google Shape;639;g2d58fe846d2_0_0"/>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0" name="Google Shape;640;g2d58fe846d2_0_0"/>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1" name="Google Shape;641;g2d58fe846d2_0_0"/>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2" name="Google Shape;642;g2d58fe846d2_0_0"/>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3" name="Google Shape;643;g2d58fe846d2_0_0"/>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4" name="Google Shape;644;g2d58fe846d2_0_0"/>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5" name="Google Shape;645;g2d58fe846d2_0_0"/>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6" name="Google Shape;646;g2d58fe846d2_0_0"/>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7" name="Google Shape;647;g2d58fe846d2_0_0"/>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8" name="Google Shape;648;g2d58fe846d2_0_0"/>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9" name="Google Shape;649;g2d58fe846d2_0_0"/>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0" name="Google Shape;650;g2d58fe846d2_0_0"/>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1" name="Google Shape;651;g2d58fe846d2_0_0"/>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2" name="Google Shape;652;g2d58fe846d2_0_0"/>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3" name="Google Shape;653;g2d58fe846d2_0_0"/>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4" name="Google Shape;654;g2d58fe846d2_0_0"/>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5" name="Google Shape;655;g2d58fe846d2_0_0"/>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6" name="Google Shape;656;g2d58fe846d2_0_0"/>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7" name="Google Shape;657;g2d58fe846d2_0_0"/>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8" name="Google Shape;658;g2d58fe846d2_0_0"/>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59" name="Google Shape;659;g2d58fe846d2_0_0"/>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0" name="Google Shape;660;g2d58fe846d2_0_0"/>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1" name="Google Shape;661;g2d58fe846d2_0_0"/>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2" name="Google Shape;662;g2d58fe846d2_0_0"/>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3" name="Google Shape;663;g2d58fe846d2_0_0"/>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4" name="Google Shape;664;g2d58fe846d2_0_0"/>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5" name="Google Shape;665;g2d58fe846d2_0_0"/>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6" name="Google Shape;666;g2d58fe846d2_0_0"/>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7" name="Google Shape;667;g2d58fe846d2_0_0"/>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8" name="Google Shape;668;g2d58fe846d2_0_0"/>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9" name="Google Shape;669;g2d58fe846d2_0_0"/>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0" name="Google Shape;670;g2d58fe846d2_0_0"/>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1" name="Google Shape;671;g2d58fe846d2_0_0"/>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2" name="Google Shape;672;g2d58fe846d2_0_0"/>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3" name="Google Shape;673;g2d58fe846d2_0_0"/>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4" name="Google Shape;674;g2d58fe846d2_0_0"/>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5" name="Google Shape;675;g2d58fe846d2_0_0"/>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6" name="Google Shape;676;g2d58fe846d2_0_0"/>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grpSp>
        <p:nvGrpSpPr>
          <p:cNvPr id="681" name="Google Shape;681;g2d58fe846d2_0_65"/>
          <p:cNvGrpSpPr/>
          <p:nvPr/>
        </p:nvGrpSpPr>
        <p:grpSpPr>
          <a:xfrm>
            <a:off x="5806359" y="2276834"/>
            <a:ext cx="5654300" cy="2738097"/>
            <a:chOff x="685797" y="1125535"/>
            <a:chExt cx="7156436" cy="3465507"/>
          </a:xfrm>
        </p:grpSpPr>
        <p:sp>
          <p:nvSpPr>
            <p:cNvPr id="682" name="Google Shape;682;g2d58fe846d2_0_65"/>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3" name="Google Shape;683;g2d58fe846d2_0_65"/>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4" name="Google Shape;684;g2d58fe846d2_0_65"/>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5" name="Google Shape;685;g2d58fe846d2_0_65"/>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6" name="Google Shape;686;g2d58fe846d2_0_65"/>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7" name="Google Shape;687;g2d58fe846d2_0_65"/>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8" name="Google Shape;688;g2d58fe846d2_0_65"/>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9" name="Google Shape;689;g2d58fe846d2_0_65"/>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0" name="Google Shape;690;g2d58fe846d2_0_65"/>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1" name="Google Shape;691;g2d58fe846d2_0_65"/>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2" name="Google Shape;692;g2d58fe846d2_0_65"/>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3" name="Google Shape;693;g2d58fe846d2_0_65"/>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4" name="Google Shape;694;g2d58fe846d2_0_65"/>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5" name="Google Shape;695;g2d58fe846d2_0_65"/>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6" name="Google Shape;696;g2d58fe846d2_0_65"/>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7" name="Google Shape;697;g2d58fe846d2_0_65"/>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8" name="Google Shape;698;g2d58fe846d2_0_65"/>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99" name="Google Shape;699;g2d58fe846d2_0_65"/>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0" name="Google Shape;700;g2d58fe846d2_0_65"/>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1" name="Google Shape;701;g2d58fe846d2_0_65"/>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2" name="Google Shape;702;g2d58fe846d2_0_65"/>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3" name="Google Shape;703;g2d58fe846d2_0_65"/>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4" name="Google Shape;704;g2d58fe846d2_0_65"/>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5" name="Google Shape;705;g2d58fe846d2_0_65"/>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6" name="Google Shape;706;g2d58fe846d2_0_65"/>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7" name="Google Shape;707;g2d58fe846d2_0_65"/>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8" name="Google Shape;708;g2d58fe846d2_0_65"/>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9" name="Google Shape;709;g2d58fe846d2_0_65"/>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0" name="Google Shape;710;g2d58fe846d2_0_65"/>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1" name="Google Shape;711;g2d58fe846d2_0_65"/>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2" name="Google Shape;712;g2d58fe846d2_0_65"/>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3" name="Google Shape;713;g2d58fe846d2_0_65"/>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4" name="Google Shape;714;g2d58fe846d2_0_65"/>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5" name="Google Shape;715;g2d58fe846d2_0_65"/>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6" name="Google Shape;716;g2d58fe846d2_0_65"/>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7" name="Google Shape;717;g2d58fe846d2_0_65"/>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8" name="Google Shape;718;g2d58fe846d2_0_65"/>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9" name="Google Shape;719;g2d58fe846d2_0_65"/>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0" name="Google Shape;720;g2d58fe846d2_0_65"/>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1" name="Google Shape;721;g2d58fe846d2_0_65"/>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2" name="Google Shape;722;g2d58fe846d2_0_65"/>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3" name="Google Shape;723;g2d58fe846d2_0_65"/>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4" name="Google Shape;724;g2d58fe846d2_0_65"/>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5" name="Google Shape;725;g2d58fe846d2_0_65"/>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6" name="Google Shape;726;g2d58fe846d2_0_65"/>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7" name="Google Shape;727;g2d58fe846d2_0_65"/>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8" name="Google Shape;728;g2d58fe846d2_0_65"/>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9" name="Google Shape;729;g2d58fe846d2_0_65"/>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30" name="Google Shape;730;g2d58fe846d2_0_65"/>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31" name="Google Shape;731;g2d58fe846d2_0_65"/>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32" name="Google Shape;732;g2d58fe846d2_0_65"/>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33" name="Google Shape;733;g2d58fe846d2_0_65"/>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34" name="Google Shape;734;g2d58fe846d2_0_65"/>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35" name="Google Shape;735;g2d58fe846d2_0_65"/>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36" name="Google Shape;736;g2d58fe846d2_0_65"/>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spcBef>
                <a:spcPts val="0"/>
              </a:spcBef>
              <a:spcAft>
                <a:spcPts val="0"/>
              </a:spcAft>
              <a:buClr>
                <a:schemeClr val="dk1"/>
              </a:buClr>
              <a:buSzPct val="100000"/>
              <a:buFont typeface="Arial Black"/>
              <a:buNone/>
            </a:pPr>
            <a:r>
              <a:rPr lang="en-US"/>
              <a:t>COMISIÓN DE COMEX Y BANCO NACIÓN</a:t>
            </a:r>
            <a:endParaRPr/>
          </a:p>
        </p:txBody>
      </p:sp>
      <p:sp>
        <p:nvSpPr>
          <p:cNvPr id="737" name="Google Shape;737;g2d58fe846d2_0_65"/>
          <p:cNvSpPr txBox="1"/>
          <p:nvPr>
            <p:ph idx="1" type="body"/>
          </p:nvPr>
        </p:nvSpPr>
        <p:spPr>
          <a:xfrm>
            <a:off x="609466" y="2276875"/>
            <a:ext cx="109698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El 28 de octubre, la Comisión de Comercio Exterior (COMEX) se reunió con funcionarios del Banco Nación para explorar y presentar diversas líneas de crédito destinadas a fortalecer las actividades de comercio exterior.</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lang="en-US">
                <a:solidFill>
                  <a:srgbClr val="595959"/>
                </a:solidFill>
              </a:rPr>
              <a:t>La Cámara actuó como un canal de comunicación eficaz entre el Banco Nación y estas empresas, facilitando un espacio de diálogo para evaluar opciones de financiamiento.</a:t>
            </a:r>
            <a:endParaRPr>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p:txBody>
      </p:sp>
      <p:sp>
        <p:nvSpPr>
          <p:cNvPr id="738" name="Google Shape;738;g2d58fe846d2_0_65"/>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grpSp>
        <p:nvGrpSpPr>
          <p:cNvPr id="743" name="Google Shape;743;g2d58fe846d2_0_136"/>
          <p:cNvGrpSpPr/>
          <p:nvPr/>
        </p:nvGrpSpPr>
        <p:grpSpPr>
          <a:xfrm>
            <a:off x="5806359" y="2276834"/>
            <a:ext cx="5654300" cy="2738097"/>
            <a:chOff x="685797" y="1125535"/>
            <a:chExt cx="7156436" cy="3465507"/>
          </a:xfrm>
        </p:grpSpPr>
        <p:sp>
          <p:nvSpPr>
            <p:cNvPr id="744" name="Google Shape;744;g2d58fe846d2_0_136"/>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5" name="Google Shape;745;g2d58fe846d2_0_136"/>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6" name="Google Shape;746;g2d58fe846d2_0_136"/>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7" name="Google Shape;747;g2d58fe846d2_0_136"/>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8" name="Google Shape;748;g2d58fe846d2_0_136"/>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9" name="Google Shape;749;g2d58fe846d2_0_136"/>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0" name="Google Shape;750;g2d58fe846d2_0_136"/>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1" name="Google Shape;751;g2d58fe846d2_0_136"/>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2" name="Google Shape;752;g2d58fe846d2_0_136"/>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3" name="Google Shape;753;g2d58fe846d2_0_136"/>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4" name="Google Shape;754;g2d58fe846d2_0_136"/>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5" name="Google Shape;755;g2d58fe846d2_0_136"/>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6" name="Google Shape;756;g2d58fe846d2_0_136"/>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7" name="Google Shape;757;g2d58fe846d2_0_136"/>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8" name="Google Shape;758;g2d58fe846d2_0_136"/>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9" name="Google Shape;759;g2d58fe846d2_0_136"/>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0" name="Google Shape;760;g2d58fe846d2_0_136"/>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1" name="Google Shape;761;g2d58fe846d2_0_136"/>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2" name="Google Shape;762;g2d58fe846d2_0_136"/>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3" name="Google Shape;763;g2d58fe846d2_0_136"/>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4" name="Google Shape;764;g2d58fe846d2_0_136"/>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5" name="Google Shape;765;g2d58fe846d2_0_136"/>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6" name="Google Shape;766;g2d58fe846d2_0_136"/>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7" name="Google Shape;767;g2d58fe846d2_0_136"/>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8" name="Google Shape;768;g2d58fe846d2_0_136"/>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9" name="Google Shape;769;g2d58fe846d2_0_136"/>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0" name="Google Shape;770;g2d58fe846d2_0_136"/>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1" name="Google Shape;771;g2d58fe846d2_0_136"/>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2" name="Google Shape;772;g2d58fe846d2_0_136"/>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3" name="Google Shape;773;g2d58fe846d2_0_136"/>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4" name="Google Shape;774;g2d58fe846d2_0_136"/>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5" name="Google Shape;775;g2d58fe846d2_0_136"/>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6" name="Google Shape;776;g2d58fe846d2_0_136"/>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7" name="Google Shape;777;g2d58fe846d2_0_136"/>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8" name="Google Shape;778;g2d58fe846d2_0_136"/>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79" name="Google Shape;779;g2d58fe846d2_0_136"/>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0" name="Google Shape;780;g2d58fe846d2_0_136"/>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1" name="Google Shape;781;g2d58fe846d2_0_136"/>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2" name="Google Shape;782;g2d58fe846d2_0_136"/>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3" name="Google Shape;783;g2d58fe846d2_0_136"/>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4" name="Google Shape;784;g2d58fe846d2_0_136"/>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5" name="Google Shape;785;g2d58fe846d2_0_136"/>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6" name="Google Shape;786;g2d58fe846d2_0_136"/>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7" name="Google Shape;787;g2d58fe846d2_0_136"/>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8" name="Google Shape;788;g2d58fe846d2_0_136"/>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9" name="Google Shape;789;g2d58fe846d2_0_136"/>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0" name="Google Shape;790;g2d58fe846d2_0_136"/>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1" name="Google Shape;791;g2d58fe846d2_0_136"/>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2" name="Google Shape;792;g2d58fe846d2_0_136"/>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3" name="Google Shape;793;g2d58fe846d2_0_136"/>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4" name="Google Shape;794;g2d58fe846d2_0_136"/>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5" name="Google Shape;795;g2d58fe846d2_0_136"/>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6" name="Google Shape;796;g2d58fe846d2_0_136"/>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7" name="Google Shape;797;g2d58fe846d2_0_136"/>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98" name="Google Shape;798;g2d58fe846d2_0_136"/>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spcBef>
                <a:spcPts val="0"/>
              </a:spcBef>
              <a:spcAft>
                <a:spcPts val="0"/>
              </a:spcAft>
              <a:buClr>
                <a:schemeClr val="dk1"/>
              </a:buClr>
              <a:buSzPct val="100000"/>
              <a:buFont typeface="Arial Black"/>
              <a:buNone/>
            </a:pPr>
            <a:r>
              <a:rPr lang="en-US"/>
              <a:t>COMISIÓN DE COMEX Y BANCO NACIÓN</a:t>
            </a:r>
            <a:endParaRPr/>
          </a:p>
        </p:txBody>
      </p:sp>
      <p:sp>
        <p:nvSpPr>
          <p:cNvPr id="799" name="Google Shape;799;g2d58fe846d2_0_136"/>
          <p:cNvSpPr txBox="1"/>
          <p:nvPr>
            <p:ph idx="1" type="body"/>
          </p:nvPr>
        </p:nvSpPr>
        <p:spPr>
          <a:xfrm>
            <a:off x="609475" y="2276875"/>
            <a:ext cx="10969800" cy="4320600"/>
          </a:xfrm>
          <a:prstGeom prst="rect">
            <a:avLst/>
          </a:prstGeom>
          <a:noFill/>
          <a:ln>
            <a:noFill/>
          </a:ln>
        </p:spPr>
        <p:txBody>
          <a:bodyPr anchorCtr="0" anchor="t" bIns="60925" lIns="0" spcFirstLastPara="1" rIns="0" wrap="square" tIns="60925">
            <a:normAutofit fontScale="77500" lnSpcReduction="20000"/>
          </a:bodyPr>
          <a:lstStyle/>
          <a:p>
            <a:pPr indent="0" lvl="0" marL="0" rtl="0" algn="l">
              <a:lnSpc>
                <a:spcPct val="110000"/>
              </a:lnSpc>
              <a:spcBef>
                <a:spcPts val="0"/>
              </a:spcBef>
              <a:spcAft>
                <a:spcPts val="0"/>
              </a:spcAft>
              <a:buClr>
                <a:srgbClr val="595959"/>
              </a:buClr>
              <a:buSzPct val="65778"/>
              <a:buFont typeface="Arial"/>
              <a:buNone/>
            </a:pPr>
            <a:r>
              <a:rPr b="1" lang="en-US" sz="2432">
                <a:solidFill>
                  <a:srgbClr val="595959"/>
                </a:solidFill>
              </a:rPr>
              <a:t>Líneas de Financiación Disponibles:</a:t>
            </a:r>
            <a:endParaRPr b="1" sz="2432">
              <a:solidFill>
                <a:srgbClr val="595959"/>
              </a:solidFill>
            </a:endParaRPr>
          </a:p>
          <a:p>
            <a:pPr indent="0" lvl="0" marL="0" rtl="0" algn="l">
              <a:lnSpc>
                <a:spcPct val="110000"/>
              </a:lnSpc>
              <a:spcBef>
                <a:spcPts val="0"/>
              </a:spcBef>
              <a:spcAft>
                <a:spcPts val="0"/>
              </a:spcAft>
              <a:buClr>
                <a:srgbClr val="595959"/>
              </a:buClr>
              <a:buSzPct val="75033"/>
              <a:buFont typeface="Arial"/>
              <a:buNone/>
            </a:pPr>
            <a:r>
              <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b="1" lang="en-US" sz="2132">
                <a:solidFill>
                  <a:srgbClr val="595959"/>
                </a:solidFill>
              </a:rPr>
              <a:t>Exportación: </a:t>
            </a:r>
            <a:endParaRPr b="1"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lang="en-US" sz="2132">
                <a:solidFill>
                  <a:srgbClr val="595959"/>
                </a:solidFill>
              </a:rPr>
              <a:t>Prefinanciación de Exportaciones en dólares y pesos.</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lang="en-US" sz="2132">
                <a:solidFill>
                  <a:srgbClr val="595959"/>
                </a:solidFill>
              </a:rPr>
              <a:t>Financiamiento de Exportaciones - Facturas de Exportación.</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lang="en-US" sz="2132">
                <a:solidFill>
                  <a:srgbClr val="595959"/>
                </a:solidFill>
              </a:rPr>
              <a:t>Financiamiento de Exportaciones con Recurso.</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lang="en-US" sz="2132">
                <a:solidFill>
                  <a:srgbClr val="595959"/>
                </a:solidFill>
              </a:rPr>
              <a:t>Créditos para Empresas Exportadoras.</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lang="en-US" sz="2132">
                <a:solidFill>
                  <a:srgbClr val="595959"/>
                </a:solidFill>
              </a:rPr>
              <a:t>Programa Nación Exporta.</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lang="en-US" sz="2132">
                <a:solidFill>
                  <a:srgbClr val="595959"/>
                </a:solidFill>
              </a:rPr>
              <a:t>Financiamiento en moneda extranjera para participación en ferias, exposiciones o salones internacionales.</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b="1" lang="en-US" sz="2132">
                <a:solidFill>
                  <a:srgbClr val="595959"/>
                </a:solidFill>
              </a:rPr>
              <a:t>Importación:</a:t>
            </a:r>
            <a:endParaRPr b="1"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rPr lang="en-US" sz="2132">
                <a:solidFill>
                  <a:srgbClr val="595959"/>
                </a:solidFill>
              </a:rPr>
              <a:t>Financiamiento de Importaciones.</a:t>
            </a:r>
            <a:endParaRPr sz="2132">
              <a:solidFill>
                <a:srgbClr val="595959"/>
              </a:solidFill>
            </a:endParaRPr>
          </a:p>
          <a:p>
            <a:pPr indent="0" lvl="0" marL="0" rtl="0" algn="l">
              <a:lnSpc>
                <a:spcPct val="110000"/>
              </a:lnSpc>
              <a:spcBef>
                <a:spcPts val="0"/>
              </a:spcBef>
              <a:spcAft>
                <a:spcPts val="0"/>
              </a:spcAft>
              <a:buClr>
                <a:srgbClr val="595959"/>
              </a:buClr>
              <a:buSzPct val="75033"/>
              <a:buFont typeface="Arial"/>
              <a:buNone/>
            </a:pPr>
            <a:r>
              <a:t/>
            </a:r>
            <a:endParaRPr sz="2132">
              <a:solidFill>
                <a:srgbClr val="595959"/>
              </a:solidFill>
            </a:endParaRPr>
          </a:p>
          <a:p>
            <a:pPr indent="0" lvl="0" marL="0" rtl="0" algn="l">
              <a:spcBef>
                <a:spcPts val="0"/>
              </a:spcBef>
              <a:spcAft>
                <a:spcPts val="0"/>
              </a:spcAft>
              <a:buClr>
                <a:srgbClr val="595959"/>
              </a:buClr>
              <a:buSzPct val="75033"/>
              <a:buFont typeface="Arial"/>
              <a:buNone/>
            </a:pPr>
            <a:r>
              <a:rPr b="1" lang="en-US" sz="2132">
                <a:solidFill>
                  <a:srgbClr val="595959"/>
                </a:solidFill>
              </a:rPr>
              <a:t>Estas herramientas financieras están diseñadas para apoyar tanto las actividades de exportación como de importación, con el objetivo de fortalecer la competitividad y presencia internacional de las empresas del sector.</a:t>
            </a:r>
            <a:endParaRPr sz="2132">
              <a:solidFill>
                <a:srgbClr val="595959"/>
              </a:solidFill>
            </a:endParaRPr>
          </a:p>
          <a:p>
            <a:pPr indent="0" lvl="0" marL="0" rtl="0" algn="l">
              <a:spcBef>
                <a:spcPts val="0"/>
              </a:spcBef>
              <a:spcAft>
                <a:spcPts val="0"/>
              </a:spcAft>
              <a:buClr>
                <a:srgbClr val="595959"/>
              </a:buClr>
              <a:buSzPct val="100000"/>
              <a:buFont typeface="Arial"/>
              <a:buNone/>
            </a:pPr>
            <a:r>
              <a:t/>
            </a:r>
            <a:endParaRPr>
              <a:solidFill>
                <a:srgbClr val="595959"/>
              </a:solidFill>
            </a:endParaRPr>
          </a:p>
        </p:txBody>
      </p:sp>
      <p:sp>
        <p:nvSpPr>
          <p:cNvPr id="800" name="Google Shape;800;g2d58fe846d2_0_136"/>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g2d5363445b1_0_226"/>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a:bodyPr>
          <a:lstStyle/>
          <a:p>
            <a:pPr indent="0" lvl="0" marL="0" rtl="0" algn="l">
              <a:lnSpc>
                <a:spcPct val="100000"/>
              </a:lnSpc>
              <a:spcBef>
                <a:spcPts val="0"/>
              </a:spcBef>
              <a:spcAft>
                <a:spcPts val="0"/>
              </a:spcAft>
              <a:buClr>
                <a:schemeClr val="dk1"/>
              </a:buClr>
              <a:buSzPts val="3600"/>
              <a:buFont typeface="Arial Black"/>
              <a:buNone/>
            </a:pPr>
            <a:r>
              <a:rPr lang="en-US"/>
              <a:t>COMISIÓN</a:t>
            </a:r>
            <a:endParaRPr/>
          </a:p>
          <a:p>
            <a:pPr indent="0" lvl="0" marL="0" rtl="0" algn="l">
              <a:lnSpc>
                <a:spcPct val="100000"/>
              </a:lnSpc>
              <a:spcBef>
                <a:spcPts val="0"/>
              </a:spcBef>
              <a:spcAft>
                <a:spcPts val="0"/>
              </a:spcAft>
              <a:buClr>
                <a:schemeClr val="dk1"/>
              </a:buClr>
              <a:buSzPts val="3600"/>
              <a:buFont typeface="Arial Black"/>
              <a:buNone/>
            </a:pPr>
            <a:r>
              <a:rPr lang="en-US"/>
              <a:t>SELLO CADIT</a:t>
            </a:r>
            <a:endParaRPr/>
          </a:p>
        </p:txBody>
      </p:sp>
      <p:sp>
        <p:nvSpPr>
          <p:cNvPr id="806" name="Google Shape;806;g2d5363445b1_0_226"/>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Fecha</a:t>
            </a:r>
            <a:r>
              <a:rPr lang="en-US">
                <a:solidFill>
                  <a:srgbClr val="595959"/>
                </a:solidFill>
              </a:rPr>
              <a:t>: 16/09/2024</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Modalidad</a:t>
            </a:r>
            <a:r>
              <a:rPr lang="en-US">
                <a:solidFill>
                  <a:srgbClr val="595959"/>
                </a:solidFill>
              </a:rPr>
              <a:t>: Virtual</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Participantes</a:t>
            </a:r>
            <a:r>
              <a:rPr lang="en-US">
                <a:solidFill>
                  <a:srgbClr val="595959"/>
                </a:solidFill>
              </a:rPr>
              <a:t>: </a:t>
            </a:r>
            <a:endParaRPr>
              <a:solidFill>
                <a:srgbClr val="595959"/>
              </a:solidFill>
            </a:endParaRPr>
          </a:p>
          <a:p>
            <a:pPr indent="0" lvl="0" marL="0" rtl="0" algn="l">
              <a:spcBef>
                <a:spcPts val="0"/>
              </a:spcBef>
              <a:spcAft>
                <a:spcPts val="0"/>
              </a:spcAft>
              <a:buClr>
                <a:schemeClr val="dk1"/>
              </a:buClr>
              <a:buSzPts val="1100"/>
              <a:buFont typeface="Arial"/>
              <a:buNone/>
            </a:pPr>
            <a:r>
              <a:rPr lang="en-US">
                <a:solidFill>
                  <a:srgbClr val="595959"/>
                </a:solidFill>
              </a:rPr>
              <a:t>Daniela Iaconis (</a:t>
            </a:r>
            <a:r>
              <a:rPr b="1" lang="en-US">
                <a:solidFill>
                  <a:srgbClr val="595959"/>
                </a:solidFill>
              </a:rPr>
              <a:t>Bioprotece</a:t>
            </a:r>
            <a:r>
              <a:rPr lang="en-US">
                <a:solidFill>
                  <a:srgbClr val="595959"/>
                </a:solidFill>
              </a:rPr>
              <a:t>)</a:t>
            </a:r>
            <a:endParaRPr>
              <a:solidFill>
                <a:srgbClr val="595959"/>
              </a:solidFill>
            </a:endParaRPr>
          </a:p>
          <a:p>
            <a:pPr indent="0" lvl="0" marL="0" rtl="0" algn="l">
              <a:spcBef>
                <a:spcPts val="0"/>
              </a:spcBef>
              <a:spcAft>
                <a:spcPts val="0"/>
              </a:spcAft>
              <a:buClr>
                <a:schemeClr val="dk1"/>
              </a:buClr>
              <a:buSzPts val="1100"/>
              <a:buFont typeface="Arial"/>
              <a:buNone/>
            </a:pPr>
            <a:r>
              <a:rPr lang="en-US">
                <a:solidFill>
                  <a:srgbClr val="595959"/>
                </a:solidFill>
              </a:rPr>
              <a:t>Paula Psipowitch (</a:t>
            </a:r>
            <a:r>
              <a:rPr b="1" lang="en-US">
                <a:solidFill>
                  <a:srgbClr val="595959"/>
                </a:solidFill>
              </a:rPr>
              <a:t>Gs Bio</a:t>
            </a:r>
            <a:r>
              <a:rPr lang="en-US">
                <a:solidFill>
                  <a:srgbClr val="595959"/>
                </a:solidFill>
              </a:rPr>
              <a:t>)</a:t>
            </a:r>
            <a:endParaRPr>
              <a:solidFill>
                <a:srgbClr val="595959"/>
              </a:solidFill>
            </a:endParaRPr>
          </a:p>
          <a:p>
            <a:pPr indent="0" lvl="0" marL="0" rtl="0" algn="l">
              <a:spcBef>
                <a:spcPts val="0"/>
              </a:spcBef>
              <a:spcAft>
                <a:spcPts val="0"/>
              </a:spcAft>
              <a:buClr>
                <a:schemeClr val="dk1"/>
              </a:buClr>
              <a:buSzPts val="1100"/>
              <a:buFont typeface="Arial"/>
              <a:buNone/>
            </a:pPr>
            <a:r>
              <a:rPr lang="en-US">
                <a:solidFill>
                  <a:srgbClr val="595959"/>
                </a:solidFill>
              </a:rPr>
              <a:t>Martin Etcheverry (</a:t>
            </a:r>
            <a:r>
              <a:rPr b="1" lang="en-US">
                <a:solidFill>
                  <a:srgbClr val="595959"/>
                </a:solidFill>
              </a:rPr>
              <a:t>CADIT</a:t>
            </a:r>
            <a:r>
              <a:rPr lang="en-US">
                <a:solidFill>
                  <a:srgbClr val="595959"/>
                </a:solidFill>
              </a:rPr>
              <a:t>)</a:t>
            </a:r>
            <a:endParaRPr>
              <a:solidFill>
                <a:srgbClr val="595959"/>
              </a:solidFill>
            </a:endParaRPr>
          </a:p>
          <a:p>
            <a:pPr indent="0" lvl="0" marL="0" rtl="0" algn="l">
              <a:spcBef>
                <a:spcPts val="0"/>
              </a:spcBef>
              <a:spcAft>
                <a:spcPts val="0"/>
              </a:spcAft>
              <a:buClr>
                <a:schemeClr val="dk1"/>
              </a:buClr>
              <a:buSzPts val="1100"/>
              <a:buFont typeface="Arial"/>
              <a:buNone/>
            </a:pPr>
            <a:r>
              <a:rPr lang="en-US">
                <a:solidFill>
                  <a:srgbClr val="595959"/>
                </a:solidFill>
              </a:rPr>
              <a:t>Silvina Ledesma (</a:t>
            </a:r>
            <a:r>
              <a:rPr b="1" lang="en-US">
                <a:solidFill>
                  <a:srgbClr val="595959"/>
                </a:solidFill>
              </a:rPr>
              <a:t>Grupo Mg</a:t>
            </a:r>
            <a:r>
              <a:rPr lang="en-US">
                <a:solidFill>
                  <a:srgbClr val="595959"/>
                </a:solidFill>
              </a:rPr>
              <a:t>)</a:t>
            </a:r>
            <a:endParaRPr>
              <a:solidFill>
                <a:srgbClr val="595959"/>
              </a:solidFill>
            </a:endParaRPr>
          </a:p>
          <a:p>
            <a:pPr indent="0" lvl="0" marL="0" rtl="0" algn="l">
              <a:spcBef>
                <a:spcPts val="0"/>
              </a:spcBef>
              <a:spcAft>
                <a:spcPts val="0"/>
              </a:spcAft>
              <a:buClr>
                <a:schemeClr val="dk1"/>
              </a:buClr>
              <a:buSzPts val="1100"/>
              <a:buFont typeface="Arial"/>
              <a:buNone/>
            </a:pPr>
            <a:r>
              <a:rPr lang="en-US">
                <a:solidFill>
                  <a:srgbClr val="595959"/>
                </a:solidFill>
              </a:rPr>
              <a:t>Vanina Croce (</a:t>
            </a:r>
            <a:r>
              <a:rPr b="1" lang="en-US">
                <a:solidFill>
                  <a:srgbClr val="595959"/>
                </a:solidFill>
              </a:rPr>
              <a:t>Novax</a:t>
            </a:r>
            <a:r>
              <a:rPr lang="en-US">
                <a:solidFill>
                  <a:srgbClr val="595959"/>
                </a:solidFill>
              </a:rPr>
              <a:t>)</a:t>
            </a:r>
            <a:endParaRPr sz="1100">
              <a:solidFill>
                <a:schemeClr val="dk1"/>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p:txBody>
      </p:sp>
      <p:sp>
        <p:nvSpPr>
          <p:cNvPr id="807" name="Google Shape;807;g2d5363445b1_0_226"/>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pic>
        <p:nvPicPr>
          <p:cNvPr id="808" name="Google Shape;808;g2d5363445b1_0_226"/>
          <p:cNvPicPr preferRelativeResize="0"/>
          <p:nvPr/>
        </p:nvPicPr>
        <p:blipFill>
          <a:blip r:embed="rId3">
            <a:alphaModFix/>
          </a:blip>
          <a:stretch>
            <a:fillRect/>
          </a:stretch>
        </p:blipFill>
        <p:spPr>
          <a:xfrm>
            <a:off x="6362049" y="1423226"/>
            <a:ext cx="4542899" cy="44452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grpSp>
        <p:nvGrpSpPr>
          <p:cNvPr id="813" name="Google Shape;813;g2d577845961_0_254"/>
          <p:cNvGrpSpPr/>
          <p:nvPr/>
        </p:nvGrpSpPr>
        <p:grpSpPr>
          <a:xfrm>
            <a:off x="5806359" y="2276834"/>
            <a:ext cx="5654300" cy="2738097"/>
            <a:chOff x="685797" y="1125535"/>
            <a:chExt cx="7156436" cy="3465507"/>
          </a:xfrm>
        </p:grpSpPr>
        <p:sp>
          <p:nvSpPr>
            <p:cNvPr id="814" name="Google Shape;814;g2d577845961_0_254"/>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5" name="Google Shape;815;g2d577845961_0_254"/>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6" name="Google Shape;816;g2d577845961_0_254"/>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7" name="Google Shape;817;g2d577845961_0_254"/>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8" name="Google Shape;818;g2d577845961_0_254"/>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19" name="Google Shape;819;g2d577845961_0_254"/>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0" name="Google Shape;820;g2d577845961_0_254"/>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1" name="Google Shape;821;g2d577845961_0_254"/>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2" name="Google Shape;822;g2d577845961_0_254"/>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3" name="Google Shape;823;g2d577845961_0_254"/>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4" name="Google Shape;824;g2d577845961_0_254"/>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5" name="Google Shape;825;g2d577845961_0_254"/>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6" name="Google Shape;826;g2d577845961_0_254"/>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7" name="Google Shape;827;g2d577845961_0_254"/>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8" name="Google Shape;828;g2d577845961_0_254"/>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29" name="Google Shape;829;g2d577845961_0_254"/>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0" name="Google Shape;830;g2d577845961_0_254"/>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1" name="Google Shape;831;g2d577845961_0_254"/>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2" name="Google Shape;832;g2d577845961_0_254"/>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3" name="Google Shape;833;g2d577845961_0_254"/>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4" name="Google Shape;834;g2d577845961_0_254"/>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5" name="Google Shape;835;g2d577845961_0_254"/>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6" name="Google Shape;836;g2d577845961_0_254"/>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7" name="Google Shape;837;g2d577845961_0_254"/>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8" name="Google Shape;838;g2d577845961_0_254"/>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9" name="Google Shape;839;g2d577845961_0_254"/>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0" name="Google Shape;840;g2d577845961_0_254"/>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1" name="Google Shape;841;g2d577845961_0_254"/>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2" name="Google Shape;842;g2d577845961_0_254"/>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3" name="Google Shape;843;g2d577845961_0_254"/>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4" name="Google Shape;844;g2d577845961_0_254"/>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5" name="Google Shape;845;g2d577845961_0_254"/>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6" name="Google Shape;846;g2d577845961_0_254"/>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7" name="Google Shape;847;g2d577845961_0_254"/>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8" name="Google Shape;848;g2d577845961_0_254"/>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9" name="Google Shape;849;g2d577845961_0_254"/>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0" name="Google Shape;850;g2d577845961_0_254"/>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1" name="Google Shape;851;g2d577845961_0_254"/>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2" name="Google Shape;852;g2d577845961_0_254"/>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3" name="Google Shape;853;g2d577845961_0_254"/>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4" name="Google Shape;854;g2d577845961_0_254"/>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5" name="Google Shape;855;g2d577845961_0_254"/>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6" name="Google Shape;856;g2d577845961_0_254"/>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7" name="Google Shape;857;g2d577845961_0_254"/>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8" name="Google Shape;858;g2d577845961_0_254"/>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9" name="Google Shape;859;g2d577845961_0_254"/>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0" name="Google Shape;860;g2d577845961_0_254"/>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1" name="Google Shape;861;g2d577845961_0_254"/>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2" name="Google Shape;862;g2d577845961_0_254"/>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3" name="Google Shape;863;g2d577845961_0_254"/>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4" name="Google Shape;864;g2d577845961_0_254"/>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5" name="Google Shape;865;g2d577845961_0_254"/>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6" name="Google Shape;866;g2d577845961_0_254"/>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7" name="Google Shape;867;g2d577845961_0_254"/>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68" name="Google Shape;868;g2d577845961_0_254"/>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a:bodyPr>
          <a:lstStyle/>
          <a:p>
            <a:pPr indent="0" lvl="0" marL="0" rtl="0" algn="l">
              <a:lnSpc>
                <a:spcPct val="100000"/>
              </a:lnSpc>
              <a:spcBef>
                <a:spcPts val="0"/>
              </a:spcBef>
              <a:spcAft>
                <a:spcPts val="0"/>
              </a:spcAft>
              <a:buClr>
                <a:schemeClr val="dk1"/>
              </a:buClr>
              <a:buSzPts val="3600"/>
              <a:buFont typeface="Arial Black"/>
              <a:buNone/>
            </a:pPr>
            <a:r>
              <a:rPr lang="en-US"/>
              <a:t>COMISIÓN</a:t>
            </a:r>
            <a:endParaRPr/>
          </a:p>
          <a:p>
            <a:pPr indent="0" lvl="0" marL="0" rtl="0" algn="l">
              <a:lnSpc>
                <a:spcPct val="100000"/>
              </a:lnSpc>
              <a:spcBef>
                <a:spcPts val="0"/>
              </a:spcBef>
              <a:spcAft>
                <a:spcPts val="0"/>
              </a:spcAft>
              <a:buClr>
                <a:schemeClr val="dk1"/>
              </a:buClr>
              <a:buSzPts val="3600"/>
              <a:buFont typeface="Arial Black"/>
              <a:buNone/>
            </a:pPr>
            <a:r>
              <a:rPr lang="en-US"/>
              <a:t>SELLO CADIT</a:t>
            </a:r>
            <a:endParaRPr/>
          </a:p>
        </p:txBody>
      </p:sp>
      <p:sp>
        <p:nvSpPr>
          <p:cNvPr id="869" name="Google Shape;869;g2d577845961_0_254"/>
          <p:cNvSpPr txBox="1"/>
          <p:nvPr>
            <p:ph idx="1" type="body"/>
          </p:nvPr>
        </p:nvSpPr>
        <p:spPr>
          <a:xfrm>
            <a:off x="609466" y="2276875"/>
            <a:ext cx="10969800" cy="3600300"/>
          </a:xfrm>
          <a:prstGeom prst="rect">
            <a:avLst/>
          </a:prstGeom>
          <a:noFill/>
          <a:ln>
            <a:noFill/>
          </a:ln>
        </p:spPr>
        <p:txBody>
          <a:bodyPr anchorCtr="0" anchor="t" bIns="60925" lIns="0" spcFirstLastPara="1" rIns="0" wrap="square" tIns="60925">
            <a:normAutofit lnSpcReduction="20000"/>
          </a:bodyPr>
          <a:lstStyle/>
          <a:p>
            <a:pPr indent="0" lvl="0" marL="0" rtl="0" algn="l">
              <a:lnSpc>
                <a:spcPct val="110000"/>
              </a:lnSpc>
              <a:spcBef>
                <a:spcPts val="0"/>
              </a:spcBef>
              <a:spcAft>
                <a:spcPts val="0"/>
              </a:spcAft>
              <a:buClr>
                <a:srgbClr val="595959"/>
              </a:buClr>
              <a:buSzPts val="1600"/>
              <a:buFont typeface="Arial"/>
              <a:buNone/>
            </a:pPr>
            <a:r>
              <a:rPr b="1" lang="en-US" sz="1900">
                <a:solidFill>
                  <a:srgbClr val="595959"/>
                </a:solidFill>
              </a:rPr>
              <a:t>Temas Principales Discutidos:</a:t>
            </a:r>
            <a:endParaRPr b="1" sz="1900">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Seguimiento de Certificaciones y Procedimientos: </a:t>
            </a:r>
            <a:r>
              <a:rPr b="1" lang="en-US">
                <a:solidFill>
                  <a:srgbClr val="595959"/>
                </a:solidFill>
              </a:rPr>
              <a:t> </a:t>
            </a:r>
            <a:r>
              <a:rPr lang="en-US">
                <a:solidFill>
                  <a:srgbClr val="595959"/>
                </a:solidFill>
              </a:rPr>
              <a:t>Se discutió la necesidad de documentar los criterios de seguimiento para la información proporcionada por las empresas y crear un Excel para organizar los datos. También se planteó la división de tareas y la automatización de recordatorios. Se destacó la importancia de contar con los datos de contacto del director técnico y el representante legal de cada empresa.</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spcBef>
                <a:spcPts val="0"/>
              </a:spcBef>
              <a:spcAft>
                <a:spcPts val="0"/>
              </a:spcAft>
              <a:buClr>
                <a:srgbClr val="595959"/>
              </a:buClr>
              <a:buSzPts val="1600"/>
              <a:buFont typeface="Arial"/>
              <a:buNone/>
            </a:pPr>
            <a:r>
              <a:rPr b="1" lang="en-US" sz="1900">
                <a:solidFill>
                  <a:srgbClr val="595959"/>
                </a:solidFill>
              </a:rPr>
              <a:t>Propuestas y Próximos Pasos:</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Trazabilidad en Provincias y Habilitación de Proveedores:</a:t>
            </a:r>
            <a:r>
              <a:rPr b="1" lang="en-US">
                <a:solidFill>
                  <a:srgbClr val="595959"/>
                </a:solidFill>
              </a:rPr>
              <a:t> </a:t>
            </a:r>
            <a:r>
              <a:rPr lang="en-US">
                <a:solidFill>
                  <a:srgbClr val="595959"/>
                </a:solidFill>
              </a:rPr>
              <a:t>Se discutieron las dificultades para obtener habilitaciones provinciales y la necesidad de contactar al </a:t>
            </a:r>
            <a:r>
              <a:rPr b="1" lang="en-US">
                <a:solidFill>
                  <a:srgbClr val="595959"/>
                </a:solidFill>
              </a:rPr>
              <a:t>ANMAT </a:t>
            </a:r>
            <a:r>
              <a:rPr lang="en-US">
                <a:solidFill>
                  <a:srgbClr val="595959"/>
                </a:solidFill>
              </a:rPr>
              <a:t>y a los ministerios provinciales de salud. Se propuso formar una mesa de trabajo para abordar estos desafíos, especialmente en las provincias adheridas al sistema nacional de trazabilidad.</a:t>
            </a:r>
            <a:endParaRPr>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p:txBody>
      </p:sp>
      <p:sp>
        <p:nvSpPr>
          <p:cNvPr id="870" name="Google Shape;870;g2d577845961_0_254"/>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g2d577845961_0_382"/>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a:bodyPr>
          <a:lstStyle/>
          <a:p>
            <a:pPr indent="0" lvl="0" marL="0" rtl="0" algn="l">
              <a:lnSpc>
                <a:spcPct val="100000"/>
              </a:lnSpc>
              <a:spcBef>
                <a:spcPts val="0"/>
              </a:spcBef>
              <a:spcAft>
                <a:spcPts val="0"/>
              </a:spcAft>
              <a:buClr>
                <a:schemeClr val="dk1"/>
              </a:buClr>
              <a:buSzPts val="3600"/>
              <a:buFont typeface="Arial Black"/>
              <a:buNone/>
            </a:pPr>
            <a:r>
              <a:rPr lang="en-US"/>
              <a:t>COMISIÓN</a:t>
            </a:r>
            <a:endParaRPr/>
          </a:p>
          <a:p>
            <a:pPr indent="0" lvl="0" marL="0" rtl="0" algn="l">
              <a:lnSpc>
                <a:spcPct val="100000"/>
              </a:lnSpc>
              <a:spcBef>
                <a:spcPts val="0"/>
              </a:spcBef>
              <a:spcAft>
                <a:spcPts val="0"/>
              </a:spcAft>
              <a:buClr>
                <a:schemeClr val="dk1"/>
              </a:buClr>
              <a:buSzPts val="3600"/>
              <a:buFont typeface="Arial Black"/>
              <a:buNone/>
            </a:pPr>
            <a:r>
              <a:rPr lang="en-US"/>
              <a:t>ACADEMICA</a:t>
            </a:r>
            <a:endParaRPr/>
          </a:p>
        </p:txBody>
      </p:sp>
      <p:sp>
        <p:nvSpPr>
          <p:cNvPr id="876" name="Google Shape;876;g2d577845961_0_382"/>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5000"/>
              </a:lnSpc>
              <a:spcBef>
                <a:spcPts val="1200"/>
              </a:spcBef>
              <a:spcAft>
                <a:spcPts val="0"/>
              </a:spcAft>
              <a:buClr>
                <a:schemeClr val="dk1"/>
              </a:buClr>
              <a:buSzPts val="1100"/>
              <a:buFont typeface="Arial"/>
              <a:buNone/>
            </a:pPr>
            <a:r>
              <a:rPr lang="en-US">
                <a:solidFill>
                  <a:srgbClr val="595959"/>
                </a:solidFill>
              </a:rPr>
              <a:t>Se continuaron realizando encuentros con entidades académicas para abordar los intereses académicos manifestados por los socios. Se discutió la obtención de beneficios en las matrículas para los asociados.</a:t>
            </a:r>
            <a:endParaRPr>
              <a:solidFill>
                <a:srgbClr val="595959"/>
              </a:solidFill>
            </a:endParaRPr>
          </a:p>
          <a:p>
            <a:pPr indent="0" lvl="0" marL="0" rtl="0" algn="l">
              <a:spcBef>
                <a:spcPts val="1200"/>
              </a:spcBef>
              <a:spcAft>
                <a:spcPts val="0"/>
              </a:spcAft>
              <a:buClr>
                <a:srgbClr val="595959"/>
              </a:buClr>
              <a:buSzPts val="1600"/>
              <a:buFont typeface="Arial"/>
              <a:buNone/>
            </a:pPr>
            <a:r>
              <a:t/>
            </a:r>
            <a:endParaRPr>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p:txBody>
      </p:sp>
      <p:sp>
        <p:nvSpPr>
          <p:cNvPr id="877" name="Google Shape;877;g2d577845961_0_382"/>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pic>
        <p:nvPicPr>
          <p:cNvPr id="878" name="Google Shape;878;g2d577845961_0_382"/>
          <p:cNvPicPr preferRelativeResize="0"/>
          <p:nvPr/>
        </p:nvPicPr>
        <p:blipFill>
          <a:blip r:embed="rId3">
            <a:alphaModFix/>
          </a:blip>
          <a:stretch>
            <a:fillRect/>
          </a:stretch>
        </p:blipFill>
        <p:spPr>
          <a:xfrm>
            <a:off x="5342091" y="1725750"/>
            <a:ext cx="6775159" cy="38664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g2d5363445b1_0_162"/>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a:bodyPr>
          <a:lstStyle/>
          <a:p>
            <a:pPr indent="0" lvl="0" marL="0" rtl="0" algn="l">
              <a:lnSpc>
                <a:spcPct val="100000"/>
              </a:lnSpc>
              <a:spcBef>
                <a:spcPts val="0"/>
              </a:spcBef>
              <a:spcAft>
                <a:spcPts val="0"/>
              </a:spcAft>
              <a:buClr>
                <a:schemeClr val="dk1"/>
              </a:buClr>
              <a:buSzPts val="4000"/>
              <a:buFont typeface="Arial Black"/>
              <a:buNone/>
            </a:pPr>
            <a:r>
              <a:rPr lang="en-US"/>
              <a:t>ASADO DE CAMADERIA 2024</a:t>
            </a:r>
            <a:endParaRPr/>
          </a:p>
        </p:txBody>
      </p:sp>
      <p:sp>
        <p:nvSpPr>
          <p:cNvPr id="884" name="Google Shape;884;g2d5363445b1_0_162"/>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lnSpcReduction="10000"/>
          </a:bodyPr>
          <a:lstStyle/>
          <a:p>
            <a:pPr indent="0" lvl="0" marL="0" rtl="0" algn="l">
              <a:lnSpc>
                <a:spcPct val="115000"/>
              </a:lnSpc>
              <a:spcBef>
                <a:spcPts val="1200"/>
              </a:spcBef>
              <a:spcAft>
                <a:spcPts val="0"/>
              </a:spcAft>
              <a:buClr>
                <a:schemeClr val="dk1"/>
              </a:buClr>
              <a:buSzPts val="1100"/>
              <a:buFont typeface="Arial"/>
              <a:buNone/>
            </a:pPr>
            <a:r>
              <a:rPr lang="en-US" sz="1800">
                <a:solidFill>
                  <a:schemeClr val="dk1"/>
                </a:solidFill>
              </a:rPr>
              <a:t>📍 </a:t>
            </a:r>
            <a:r>
              <a:rPr b="1" lang="en-US" sz="1800">
                <a:solidFill>
                  <a:schemeClr val="dk1"/>
                </a:solidFill>
              </a:rPr>
              <a:t>Haras del Pilar - La Caballeriza</a:t>
            </a:r>
            <a:br>
              <a:rPr b="1" lang="en-US" sz="1800">
                <a:solidFill>
                  <a:schemeClr val="dk1"/>
                </a:solidFill>
              </a:rPr>
            </a:br>
            <a:r>
              <a:rPr lang="en-US" sz="1800">
                <a:solidFill>
                  <a:schemeClr val="dk1"/>
                </a:solidFill>
              </a:rPr>
              <a:t>🗓 </a:t>
            </a:r>
            <a:r>
              <a:rPr b="1" lang="en-US" sz="1800">
                <a:solidFill>
                  <a:schemeClr val="dk1"/>
                </a:solidFill>
              </a:rPr>
              <a:t>4 de diciembre 2024</a:t>
            </a:r>
            <a:br>
              <a:rPr b="1" lang="en-US" sz="1800">
                <a:solidFill>
                  <a:schemeClr val="dk1"/>
                </a:solidFill>
              </a:rPr>
            </a:br>
            <a:r>
              <a:rPr lang="en-US" sz="1800">
                <a:solidFill>
                  <a:schemeClr val="dk1"/>
                </a:solidFill>
              </a:rPr>
              <a:t>⏰ </a:t>
            </a:r>
            <a:r>
              <a:rPr b="1" lang="en-US" sz="1800">
                <a:solidFill>
                  <a:schemeClr val="dk1"/>
                </a:solidFill>
              </a:rPr>
              <a:t>12:30 PM</a:t>
            </a:r>
            <a:br>
              <a:rPr b="1" lang="en-US" sz="1800">
                <a:solidFill>
                  <a:schemeClr val="dk1"/>
                </a:solidFill>
              </a:rPr>
            </a:br>
            <a:r>
              <a:rPr lang="en-US" sz="1800">
                <a:solidFill>
                  <a:schemeClr val="dk1"/>
                </a:solidFill>
              </a:rPr>
              <a:t>📌 </a:t>
            </a:r>
            <a:r>
              <a:rPr b="1" lang="en-US" sz="1800">
                <a:solidFill>
                  <a:schemeClr val="dk1"/>
                </a:solidFill>
              </a:rPr>
              <a:t>R. Caamaño 3000, La Lonja, Provincia de Buenos Aires</a:t>
            </a:r>
            <a:endParaRPr b="1"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dk1"/>
                </a:solidFill>
              </a:rPr>
              <a:t>¡Los esperamos para disfrutar de un gran día de camaradería y celebración de fin de año! 🍖🎉</a:t>
            </a:r>
            <a:endParaRPr sz="1800">
              <a:solidFill>
                <a:schemeClr val="dk1"/>
              </a:solidFill>
            </a:endParaRPr>
          </a:p>
          <a:p>
            <a:pPr indent="0" lvl="0" marL="0" rtl="0" algn="l">
              <a:lnSpc>
                <a:spcPct val="110000"/>
              </a:lnSpc>
              <a:spcBef>
                <a:spcPts val="1200"/>
              </a:spcBef>
              <a:spcAft>
                <a:spcPts val="0"/>
              </a:spcAft>
              <a:buClr>
                <a:schemeClr val="dk1"/>
              </a:buClr>
              <a:buSzPts val="1100"/>
              <a:buFont typeface="Arial"/>
              <a:buNone/>
            </a:pPr>
            <a:r>
              <a:t/>
            </a:r>
            <a:endParaRPr b="1">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p:txBody>
      </p:sp>
      <p:sp>
        <p:nvSpPr>
          <p:cNvPr id="885" name="Google Shape;885;g2d5363445b1_0_162"/>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grpSp>
        <p:nvGrpSpPr>
          <p:cNvPr id="886" name="Google Shape;886;g2d5363445b1_0_162"/>
          <p:cNvGrpSpPr/>
          <p:nvPr/>
        </p:nvGrpSpPr>
        <p:grpSpPr>
          <a:xfrm>
            <a:off x="5806359" y="2276834"/>
            <a:ext cx="5654300" cy="2738097"/>
            <a:chOff x="685797" y="1125535"/>
            <a:chExt cx="7156436" cy="3465507"/>
          </a:xfrm>
        </p:grpSpPr>
        <p:sp>
          <p:nvSpPr>
            <p:cNvPr id="887" name="Google Shape;887;g2d5363445b1_0_162"/>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88" name="Google Shape;888;g2d5363445b1_0_162"/>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89" name="Google Shape;889;g2d5363445b1_0_162"/>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0" name="Google Shape;890;g2d5363445b1_0_162"/>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1" name="Google Shape;891;g2d5363445b1_0_162"/>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2" name="Google Shape;892;g2d5363445b1_0_162"/>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3" name="Google Shape;893;g2d5363445b1_0_162"/>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4" name="Google Shape;894;g2d5363445b1_0_162"/>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5" name="Google Shape;895;g2d5363445b1_0_162"/>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6" name="Google Shape;896;g2d5363445b1_0_162"/>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7" name="Google Shape;897;g2d5363445b1_0_162"/>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8" name="Google Shape;898;g2d5363445b1_0_162"/>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9" name="Google Shape;899;g2d5363445b1_0_162"/>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0" name="Google Shape;900;g2d5363445b1_0_162"/>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1" name="Google Shape;901;g2d5363445b1_0_162"/>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2" name="Google Shape;902;g2d5363445b1_0_162"/>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3" name="Google Shape;903;g2d5363445b1_0_162"/>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4" name="Google Shape;904;g2d5363445b1_0_162"/>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5" name="Google Shape;905;g2d5363445b1_0_162"/>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6" name="Google Shape;906;g2d5363445b1_0_162"/>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7" name="Google Shape;907;g2d5363445b1_0_162"/>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8" name="Google Shape;908;g2d5363445b1_0_162"/>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09" name="Google Shape;909;g2d5363445b1_0_162"/>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0" name="Google Shape;910;g2d5363445b1_0_162"/>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1" name="Google Shape;911;g2d5363445b1_0_162"/>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2" name="Google Shape;912;g2d5363445b1_0_162"/>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3" name="Google Shape;913;g2d5363445b1_0_162"/>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4" name="Google Shape;914;g2d5363445b1_0_162"/>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5" name="Google Shape;915;g2d5363445b1_0_162"/>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6" name="Google Shape;916;g2d5363445b1_0_162"/>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7" name="Google Shape;917;g2d5363445b1_0_162"/>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8" name="Google Shape;918;g2d5363445b1_0_162"/>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19" name="Google Shape;919;g2d5363445b1_0_162"/>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0" name="Google Shape;920;g2d5363445b1_0_162"/>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1" name="Google Shape;921;g2d5363445b1_0_162"/>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2" name="Google Shape;922;g2d5363445b1_0_162"/>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3" name="Google Shape;923;g2d5363445b1_0_162"/>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4" name="Google Shape;924;g2d5363445b1_0_162"/>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5" name="Google Shape;925;g2d5363445b1_0_162"/>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6" name="Google Shape;926;g2d5363445b1_0_162"/>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7" name="Google Shape;927;g2d5363445b1_0_162"/>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8" name="Google Shape;928;g2d5363445b1_0_162"/>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29" name="Google Shape;929;g2d5363445b1_0_162"/>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0" name="Google Shape;930;g2d5363445b1_0_162"/>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1" name="Google Shape;931;g2d5363445b1_0_162"/>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2" name="Google Shape;932;g2d5363445b1_0_162"/>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3" name="Google Shape;933;g2d5363445b1_0_162"/>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4" name="Google Shape;934;g2d5363445b1_0_162"/>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5" name="Google Shape;935;g2d5363445b1_0_162"/>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6" name="Google Shape;936;g2d5363445b1_0_162"/>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7" name="Google Shape;937;g2d5363445b1_0_162"/>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8" name="Google Shape;938;g2d5363445b1_0_162"/>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39" name="Google Shape;939;g2d5363445b1_0_162"/>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40" name="Google Shape;940;g2d5363445b1_0_162"/>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pic>
        <p:nvPicPr>
          <p:cNvPr id="941" name="Google Shape;941;g2d5363445b1_0_162"/>
          <p:cNvPicPr preferRelativeResize="0"/>
          <p:nvPr/>
        </p:nvPicPr>
        <p:blipFill>
          <a:blip r:embed="rId3">
            <a:alphaModFix/>
          </a:blip>
          <a:stretch>
            <a:fillRect/>
          </a:stretch>
        </p:blipFill>
        <p:spPr>
          <a:xfrm>
            <a:off x="6412913" y="1425311"/>
            <a:ext cx="4441176" cy="44411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0"/>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11111"/>
              <a:buFont typeface="Arial Black"/>
              <a:buNone/>
            </a:pPr>
            <a:r>
              <a:rPr lang="en-US"/>
              <a:t>Servicios para Empresas Asociadas</a:t>
            </a:r>
            <a:endParaRPr/>
          </a:p>
        </p:txBody>
      </p:sp>
      <p:sp>
        <p:nvSpPr>
          <p:cNvPr id="947" name="Google Shape;947;p10"/>
          <p:cNvSpPr txBox="1"/>
          <p:nvPr>
            <p:ph idx="1" type="body"/>
          </p:nvPr>
        </p:nvSpPr>
        <p:spPr>
          <a:xfrm>
            <a:off x="609441" y="2276872"/>
            <a:ext cx="3903944" cy="36004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lang="en-US">
                <a:solidFill>
                  <a:srgbClr val="595959"/>
                </a:solidFill>
              </a:rPr>
              <a:t>Estamos comprometidos con ofrecer a nuestras empresas asociadas herramientas que potencien sus relaciones internas y motiven a sus equipos de trabajo.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lang="en-US">
                <a:solidFill>
                  <a:srgbClr val="595959"/>
                </a:solidFill>
              </a:rPr>
              <a:t>A través de nuestra alianza con </a:t>
            </a:r>
            <a:r>
              <a:rPr b="1" lang="en-US">
                <a:solidFill>
                  <a:srgbClr val="595959"/>
                </a:solidFill>
              </a:rPr>
              <a:t>CIRCA</a:t>
            </a:r>
            <a:r>
              <a:rPr lang="en-US">
                <a:solidFill>
                  <a:srgbClr val="595959"/>
                </a:solidFill>
              </a:rPr>
              <a:t>, proporcionamos una plataforma de beneficios y experiencias que se adapta a las necesidades específicas de cada organización </a:t>
            </a:r>
            <a:endParaRPr>
              <a:solidFill>
                <a:srgbClr val="595959"/>
              </a:solidFill>
            </a:endParaRPr>
          </a:p>
        </p:txBody>
      </p:sp>
      <p:sp>
        <p:nvSpPr>
          <p:cNvPr id="948" name="Google Shape;948;p10"/>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
        <p:nvSpPr>
          <p:cNvPr id="949" name="Google Shape;949;p10"/>
          <p:cNvSpPr/>
          <p:nvPr/>
        </p:nvSpPr>
        <p:spPr>
          <a:xfrm>
            <a:off x="4438228" y="4293096"/>
            <a:ext cx="1354667" cy="1354667"/>
          </a:xfrm>
          <a:prstGeom prst="ellipse">
            <a:avLst/>
          </a:prstGeom>
          <a:solidFill>
            <a:srgbClr val="1181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950" name="Google Shape;950;p10"/>
          <p:cNvPicPr preferRelativeResize="0"/>
          <p:nvPr/>
        </p:nvPicPr>
        <p:blipFill rotWithShape="1">
          <a:blip r:embed="rId3">
            <a:alphaModFix/>
          </a:blip>
          <a:srcRect b="0" l="0" r="0" t="0"/>
          <a:stretch/>
        </p:blipFill>
        <p:spPr>
          <a:xfrm>
            <a:off x="4530976" y="4557112"/>
            <a:ext cx="1169172" cy="826656"/>
          </a:xfrm>
          <a:prstGeom prst="rect">
            <a:avLst/>
          </a:prstGeom>
          <a:noFill/>
          <a:ln>
            <a:noFill/>
          </a:ln>
        </p:spPr>
      </p:pic>
      <p:grpSp>
        <p:nvGrpSpPr>
          <p:cNvPr id="951" name="Google Shape;951;p10"/>
          <p:cNvGrpSpPr/>
          <p:nvPr/>
        </p:nvGrpSpPr>
        <p:grpSpPr>
          <a:xfrm>
            <a:off x="5806359" y="2276834"/>
            <a:ext cx="5654300" cy="2738097"/>
            <a:chOff x="685797" y="1125535"/>
            <a:chExt cx="7156436" cy="3465507"/>
          </a:xfrm>
        </p:grpSpPr>
        <p:sp>
          <p:nvSpPr>
            <p:cNvPr id="952" name="Google Shape;952;p10"/>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3" name="Google Shape;953;p10"/>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4" name="Google Shape;954;p10"/>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5" name="Google Shape;955;p10"/>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6" name="Google Shape;956;p10"/>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7" name="Google Shape;957;p10"/>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8" name="Google Shape;958;p10"/>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59" name="Google Shape;959;p10"/>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0" name="Google Shape;960;p10"/>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1" name="Google Shape;961;p10"/>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2" name="Google Shape;962;p10"/>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3" name="Google Shape;963;p10"/>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4" name="Google Shape;964;p10"/>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5" name="Google Shape;965;p10"/>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6" name="Google Shape;966;p10"/>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7" name="Google Shape;967;p10"/>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8" name="Google Shape;968;p10"/>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69" name="Google Shape;969;p10"/>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0" name="Google Shape;970;p10"/>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1" name="Google Shape;971;p10"/>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2" name="Google Shape;972;p10"/>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3" name="Google Shape;973;p10"/>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4" name="Google Shape;974;p10"/>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5" name="Google Shape;975;p10"/>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6" name="Google Shape;976;p10"/>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7" name="Google Shape;977;p10"/>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8" name="Google Shape;978;p10"/>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79" name="Google Shape;979;p10"/>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0" name="Google Shape;980;p10"/>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1" name="Google Shape;981;p10"/>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2" name="Google Shape;982;p10"/>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3" name="Google Shape;983;p10"/>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4" name="Google Shape;984;p10"/>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5" name="Google Shape;985;p10"/>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6" name="Google Shape;986;p10"/>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7" name="Google Shape;987;p10"/>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8" name="Google Shape;988;p10"/>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89" name="Google Shape;989;p10"/>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0" name="Google Shape;990;p10"/>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1" name="Google Shape;991;p10"/>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2" name="Google Shape;992;p10"/>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3" name="Google Shape;993;p10"/>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4" name="Google Shape;994;p10"/>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5" name="Google Shape;995;p10"/>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6" name="Google Shape;996;p10"/>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7" name="Google Shape;997;p10"/>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8" name="Google Shape;998;p10"/>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999" name="Google Shape;999;p10"/>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0" name="Google Shape;1000;p10"/>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1" name="Google Shape;1001;p10"/>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2" name="Google Shape;1002;p10"/>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3" name="Google Shape;1003;p10"/>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4" name="Google Shape;1004;p10"/>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05" name="Google Shape;1005;p10"/>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006" name="Google Shape;1006;p10"/>
          <p:cNvSpPr txBox="1"/>
          <p:nvPr>
            <p:ph idx="1" type="body"/>
          </p:nvPr>
        </p:nvSpPr>
        <p:spPr>
          <a:xfrm>
            <a:off x="68578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lang="en-US">
                <a:solidFill>
                  <a:srgbClr val="595959"/>
                </a:solidFill>
              </a:rPr>
              <a:t>Gracias a esta colaboración, las empresas de </a:t>
            </a:r>
            <a:r>
              <a:rPr b="1" lang="en-US">
                <a:solidFill>
                  <a:srgbClr val="595959"/>
                </a:solidFill>
              </a:rPr>
              <a:t>CADIT </a:t>
            </a:r>
            <a:r>
              <a:rPr lang="en-US">
                <a:solidFill>
                  <a:srgbClr val="595959"/>
                </a:solidFill>
              </a:rPr>
              <a:t>pueden acceder a una amplia red de convenios de manera gratuita  y con marcas y comercios a nivel nacional, asegurando beneficios exclusivos para sus empleados y clientes.</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lang="en-US">
                <a:solidFill>
                  <a:srgbClr val="595959"/>
                </a:solidFill>
              </a:rPr>
              <a:t>Trabajamos juntos para construir relaciones duraderas, basadas en la confianza y una comunicación efectiva.</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1"/>
          <p:cNvSpPr txBox="1"/>
          <p:nvPr>
            <p:ph type="title"/>
          </p:nvPr>
        </p:nvSpPr>
        <p:spPr>
          <a:xfrm>
            <a:off x="609450" y="404675"/>
            <a:ext cx="4542900" cy="1656300"/>
          </a:xfrm>
          <a:prstGeom prst="rect">
            <a:avLst/>
          </a:prstGeom>
          <a:noFill/>
          <a:ln>
            <a:noFill/>
          </a:ln>
        </p:spPr>
        <p:txBody>
          <a:bodyPr anchorCtr="0" anchor="b" bIns="60925" lIns="0" spcFirstLastPara="1" rIns="0" wrap="square" tIns="60925">
            <a:noAutofit/>
          </a:bodyPr>
          <a:lstStyle/>
          <a:p>
            <a:pPr indent="0" lvl="0" marL="0" rtl="0" algn="l">
              <a:lnSpc>
                <a:spcPct val="100000"/>
              </a:lnSpc>
              <a:spcBef>
                <a:spcPts val="0"/>
              </a:spcBef>
              <a:spcAft>
                <a:spcPts val="0"/>
              </a:spcAft>
              <a:buClr>
                <a:schemeClr val="dk1"/>
              </a:buClr>
              <a:buSzPts val="3240"/>
              <a:buFont typeface="Arial Black"/>
              <a:buNone/>
            </a:pPr>
            <a:r>
              <a:rPr lang="en-US" sz="3200"/>
              <a:t>Servicios para Empresas Asociadas</a:t>
            </a:r>
            <a:endParaRPr sz="3040"/>
          </a:p>
        </p:txBody>
      </p:sp>
      <p:sp>
        <p:nvSpPr>
          <p:cNvPr id="1012" name="Google Shape;1012;p11"/>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lang="en-US">
                <a:solidFill>
                  <a:srgbClr val="595959"/>
                </a:solidFill>
              </a:rPr>
              <a:t>Con CIRCA, nuestras empresas asociadas pueden aprovechar una serie de beneficios que fortalecen la fidelización y el compromise de su planta laboral:</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p:txBody>
      </p:sp>
      <p:sp>
        <p:nvSpPr>
          <p:cNvPr id="1013" name="Google Shape;1013;p11"/>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
        <p:nvSpPr>
          <p:cNvPr id="1014" name="Google Shape;1014;p11"/>
          <p:cNvSpPr/>
          <p:nvPr/>
        </p:nvSpPr>
        <p:spPr>
          <a:xfrm>
            <a:off x="4438228" y="4293096"/>
            <a:ext cx="1354800" cy="1354800"/>
          </a:xfrm>
          <a:prstGeom prst="ellipse">
            <a:avLst/>
          </a:prstGeom>
          <a:solidFill>
            <a:srgbClr val="1181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015" name="Google Shape;1015;p11"/>
          <p:cNvPicPr preferRelativeResize="0"/>
          <p:nvPr/>
        </p:nvPicPr>
        <p:blipFill rotWithShape="1">
          <a:blip r:embed="rId3">
            <a:alphaModFix/>
          </a:blip>
          <a:srcRect b="0" l="0" r="0" t="0"/>
          <a:stretch/>
        </p:blipFill>
        <p:spPr>
          <a:xfrm>
            <a:off x="4530976" y="4557112"/>
            <a:ext cx="1169172" cy="826656"/>
          </a:xfrm>
          <a:prstGeom prst="rect">
            <a:avLst/>
          </a:prstGeom>
          <a:noFill/>
          <a:ln>
            <a:noFill/>
          </a:ln>
        </p:spPr>
      </p:pic>
      <p:grpSp>
        <p:nvGrpSpPr>
          <p:cNvPr id="1016" name="Google Shape;1016;p11"/>
          <p:cNvGrpSpPr/>
          <p:nvPr/>
        </p:nvGrpSpPr>
        <p:grpSpPr>
          <a:xfrm>
            <a:off x="5806359" y="2276834"/>
            <a:ext cx="5654300" cy="2738097"/>
            <a:chOff x="685797" y="1125535"/>
            <a:chExt cx="7156436" cy="3465507"/>
          </a:xfrm>
        </p:grpSpPr>
        <p:sp>
          <p:nvSpPr>
            <p:cNvPr id="1017" name="Google Shape;1017;p11"/>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8" name="Google Shape;1018;p11"/>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9" name="Google Shape;1019;p11"/>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0" name="Google Shape;1020;p11"/>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1" name="Google Shape;1021;p11"/>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2" name="Google Shape;1022;p11"/>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3" name="Google Shape;1023;p11"/>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4" name="Google Shape;1024;p11"/>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5" name="Google Shape;1025;p11"/>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6" name="Google Shape;1026;p11"/>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7" name="Google Shape;1027;p11"/>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8" name="Google Shape;1028;p11"/>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9" name="Google Shape;1029;p11"/>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0" name="Google Shape;1030;p11"/>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1" name="Google Shape;1031;p11"/>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2" name="Google Shape;1032;p11"/>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3" name="Google Shape;1033;p11"/>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4" name="Google Shape;1034;p11"/>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5" name="Google Shape;1035;p11"/>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6" name="Google Shape;1036;p11"/>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7" name="Google Shape;1037;p11"/>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8" name="Google Shape;1038;p11"/>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9" name="Google Shape;1039;p11"/>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0" name="Google Shape;1040;p11"/>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1" name="Google Shape;1041;p11"/>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2" name="Google Shape;1042;p11"/>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3" name="Google Shape;1043;p11"/>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4" name="Google Shape;1044;p11"/>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5" name="Google Shape;1045;p11"/>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6" name="Google Shape;1046;p11"/>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7" name="Google Shape;1047;p11"/>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8" name="Google Shape;1048;p11"/>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49" name="Google Shape;1049;p11"/>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0" name="Google Shape;1050;p11"/>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1" name="Google Shape;1051;p11"/>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2" name="Google Shape;1052;p11"/>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3" name="Google Shape;1053;p11"/>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4" name="Google Shape;1054;p11"/>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5" name="Google Shape;1055;p11"/>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6" name="Google Shape;1056;p11"/>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7" name="Google Shape;1057;p11"/>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8" name="Google Shape;1058;p11"/>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9" name="Google Shape;1059;p11"/>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0" name="Google Shape;1060;p11"/>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1" name="Google Shape;1061;p11"/>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2" name="Google Shape;1062;p11"/>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3" name="Google Shape;1063;p11"/>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4" name="Google Shape;1064;p11"/>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5" name="Google Shape;1065;p11"/>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6" name="Google Shape;1066;p11"/>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7" name="Google Shape;1067;p11"/>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8" name="Google Shape;1068;p11"/>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9" name="Google Shape;1069;p11"/>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70" name="Google Shape;1070;p11"/>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071" name="Google Shape;1071;p11"/>
          <p:cNvSpPr txBox="1"/>
          <p:nvPr>
            <p:ph idx="1" type="body"/>
          </p:nvPr>
        </p:nvSpPr>
        <p:spPr>
          <a:xfrm>
            <a:off x="5913700" y="2581675"/>
            <a:ext cx="5894700" cy="3600300"/>
          </a:xfrm>
          <a:prstGeom prst="rect">
            <a:avLst/>
          </a:prstGeom>
          <a:noFill/>
          <a:ln>
            <a:noFill/>
          </a:ln>
        </p:spPr>
        <p:txBody>
          <a:bodyPr anchorCtr="0" anchor="t" bIns="60925" lIns="0" spcFirstLastPara="1" rIns="0" wrap="square" tIns="60925">
            <a:noAutofit/>
          </a:bodyPr>
          <a:lstStyle/>
          <a:p>
            <a:pPr indent="-335280" lvl="0" marL="457200" rtl="0" algn="l">
              <a:lnSpc>
                <a:spcPct val="90000"/>
              </a:lnSpc>
              <a:spcBef>
                <a:spcPts val="0"/>
              </a:spcBef>
              <a:spcAft>
                <a:spcPts val="0"/>
              </a:spcAft>
              <a:buClr>
                <a:srgbClr val="595959"/>
              </a:buClr>
              <a:buSzPts val="1680"/>
              <a:buChar char="●"/>
            </a:pPr>
            <a:r>
              <a:rPr b="1" lang="en-US" sz="1679">
                <a:solidFill>
                  <a:srgbClr val="595959"/>
                </a:solidFill>
              </a:rPr>
              <a:t>Convenios con marcas y comercios de todo el país, ofreciendo beneficios exclusivos.</a:t>
            </a:r>
            <a:endParaRPr b="1" sz="1679">
              <a:solidFill>
                <a:srgbClr val="595959"/>
              </a:solidFill>
            </a:endParaRPr>
          </a:p>
          <a:p>
            <a:pPr indent="0" lvl="0" marL="457200" rtl="0" algn="l">
              <a:lnSpc>
                <a:spcPct val="90000"/>
              </a:lnSpc>
              <a:spcBef>
                <a:spcPts val="0"/>
              </a:spcBef>
              <a:spcAft>
                <a:spcPts val="0"/>
              </a:spcAft>
              <a:buSzPts val="1600"/>
              <a:buNone/>
            </a:pPr>
            <a:r>
              <a:t/>
            </a:r>
            <a:endParaRPr b="1" sz="1679">
              <a:solidFill>
                <a:srgbClr val="595959"/>
              </a:solidFill>
            </a:endParaRPr>
          </a:p>
          <a:p>
            <a:pPr indent="-335280" lvl="0" marL="457200" rtl="0" algn="l">
              <a:lnSpc>
                <a:spcPct val="90000"/>
              </a:lnSpc>
              <a:spcBef>
                <a:spcPts val="0"/>
              </a:spcBef>
              <a:spcAft>
                <a:spcPts val="0"/>
              </a:spcAft>
              <a:buClr>
                <a:srgbClr val="595959"/>
              </a:buClr>
              <a:buSzPts val="1680"/>
              <a:buChar char="●"/>
            </a:pPr>
            <a:r>
              <a:rPr b="1" lang="en-US" sz="1679">
                <a:solidFill>
                  <a:srgbClr val="595959"/>
                </a:solidFill>
              </a:rPr>
              <a:t>Trivias temáticas mensuales y actividades online que fomentan la participación activa.</a:t>
            </a:r>
            <a:endParaRPr b="1" sz="1679">
              <a:solidFill>
                <a:srgbClr val="595959"/>
              </a:solidFill>
            </a:endParaRPr>
          </a:p>
          <a:p>
            <a:pPr indent="0" lvl="0" marL="457200" rtl="0" algn="l">
              <a:lnSpc>
                <a:spcPct val="90000"/>
              </a:lnSpc>
              <a:spcBef>
                <a:spcPts val="0"/>
              </a:spcBef>
              <a:spcAft>
                <a:spcPts val="0"/>
              </a:spcAft>
              <a:buSzPts val="1600"/>
              <a:buNone/>
            </a:pPr>
            <a:r>
              <a:t/>
            </a:r>
            <a:endParaRPr b="1" sz="1679">
              <a:solidFill>
                <a:srgbClr val="595959"/>
              </a:solidFill>
            </a:endParaRPr>
          </a:p>
          <a:p>
            <a:pPr indent="-335280" lvl="0" marL="457200" rtl="0" algn="l">
              <a:lnSpc>
                <a:spcPct val="90000"/>
              </a:lnSpc>
              <a:spcBef>
                <a:spcPts val="0"/>
              </a:spcBef>
              <a:spcAft>
                <a:spcPts val="0"/>
              </a:spcAft>
              <a:buClr>
                <a:srgbClr val="595959"/>
              </a:buClr>
              <a:buSzPts val="1680"/>
              <a:buChar char="●"/>
            </a:pPr>
            <a:r>
              <a:rPr b="1" lang="en-US" sz="1679">
                <a:solidFill>
                  <a:srgbClr val="595959"/>
                </a:solidFill>
              </a:rPr>
              <a:t>Geolocalización de locales adheridos y credenciales virtuales para un acceso fácil y rápido.</a:t>
            </a:r>
            <a:endParaRPr b="1" sz="1679">
              <a:solidFill>
                <a:srgbClr val="595959"/>
              </a:solidFill>
            </a:endParaRPr>
          </a:p>
          <a:p>
            <a:pPr indent="0" lvl="0" marL="457200" rtl="0" algn="l">
              <a:lnSpc>
                <a:spcPct val="90000"/>
              </a:lnSpc>
              <a:spcBef>
                <a:spcPts val="0"/>
              </a:spcBef>
              <a:spcAft>
                <a:spcPts val="0"/>
              </a:spcAft>
              <a:buSzPts val="1600"/>
              <a:buNone/>
            </a:pPr>
            <a:r>
              <a:t/>
            </a:r>
            <a:endParaRPr b="1" sz="1679">
              <a:solidFill>
                <a:srgbClr val="595959"/>
              </a:solidFill>
            </a:endParaRPr>
          </a:p>
          <a:p>
            <a:pPr indent="-335280" lvl="0" marL="457200" rtl="0" algn="l">
              <a:lnSpc>
                <a:spcPct val="90000"/>
              </a:lnSpc>
              <a:spcBef>
                <a:spcPts val="0"/>
              </a:spcBef>
              <a:spcAft>
                <a:spcPts val="0"/>
              </a:spcAft>
              <a:buClr>
                <a:srgbClr val="595959"/>
              </a:buClr>
              <a:buSzPts val="1680"/>
              <a:buChar char="●"/>
            </a:pPr>
            <a:r>
              <a:rPr b="1" lang="en-US" sz="1679">
                <a:solidFill>
                  <a:srgbClr val="595959"/>
                </a:solidFill>
              </a:rPr>
              <a:t>Acceso a tiendas online exclusivas, con ofertas y promociones diseñadas para nuestros usuarios.</a:t>
            </a:r>
            <a:endParaRPr b="1" sz="1679">
              <a:solidFill>
                <a:srgbClr val="595959"/>
              </a:solidFill>
            </a:endParaRPr>
          </a:p>
          <a:p>
            <a:pPr indent="0" lvl="0" marL="457200" rtl="0" algn="l">
              <a:lnSpc>
                <a:spcPct val="90000"/>
              </a:lnSpc>
              <a:spcBef>
                <a:spcPts val="0"/>
              </a:spcBef>
              <a:spcAft>
                <a:spcPts val="0"/>
              </a:spcAft>
              <a:buSzPts val="1600"/>
              <a:buNone/>
            </a:pPr>
            <a:r>
              <a:t/>
            </a:r>
            <a:endParaRPr b="1" sz="1679">
              <a:solidFill>
                <a:srgbClr val="595959"/>
              </a:solidFill>
            </a:endParaRPr>
          </a:p>
          <a:p>
            <a:pPr indent="-335280" lvl="0" marL="457200" rtl="0" algn="l">
              <a:lnSpc>
                <a:spcPct val="90000"/>
              </a:lnSpc>
              <a:spcBef>
                <a:spcPts val="0"/>
              </a:spcBef>
              <a:spcAft>
                <a:spcPts val="0"/>
              </a:spcAft>
              <a:buClr>
                <a:srgbClr val="595959"/>
              </a:buClr>
              <a:buSzPts val="1680"/>
              <a:buChar char="●"/>
            </a:pPr>
            <a:r>
              <a:rPr b="1" lang="en-US" sz="1679">
                <a:solidFill>
                  <a:srgbClr val="595959"/>
                </a:solidFill>
              </a:rPr>
              <a:t>Métricas y reportes detallados que permiten un seguimiento constante de la efectividad del programa.</a:t>
            </a:r>
            <a:endParaRPr b="1" sz="1679">
              <a:solidFill>
                <a:srgbClr val="595959"/>
              </a:solidFill>
            </a:endParaRPr>
          </a:p>
          <a:p>
            <a:pPr indent="0" lvl="0" marL="457200" rtl="0" algn="l">
              <a:lnSpc>
                <a:spcPct val="90000"/>
              </a:lnSpc>
              <a:spcBef>
                <a:spcPts val="0"/>
              </a:spcBef>
              <a:spcAft>
                <a:spcPts val="0"/>
              </a:spcAft>
              <a:buSzPts val="1600"/>
              <a:buNone/>
            </a:pPr>
            <a:r>
              <a:t/>
            </a:r>
            <a:endParaRPr b="1" sz="1679">
              <a:solidFill>
                <a:srgbClr val="595959"/>
              </a:solidFill>
            </a:endParaRPr>
          </a:p>
          <a:p>
            <a:pPr indent="0" lvl="0" marL="457200" rtl="0" algn="l">
              <a:lnSpc>
                <a:spcPct val="90000"/>
              </a:lnSpc>
              <a:spcBef>
                <a:spcPts val="0"/>
              </a:spcBef>
              <a:spcAft>
                <a:spcPts val="0"/>
              </a:spcAft>
              <a:buSzPts val="1600"/>
              <a:buNone/>
            </a:pPr>
            <a:r>
              <a:t/>
            </a:r>
            <a:endParaRPr b="1" sz="1679">
              <a:solidFill>
                <a:srgbClr val="595959"/>
              </a:solidFill>
            </a:endParaRPr>
          </a:p>
        </p:txBody>
      </p:sp>
      <p:pic>
        <p:nvPicPr>
          <p:cNvPr id="1072" name="Google Shape;1072;p11"/>
          <p:cNvPicPr preferRelativeResize="0"/>
          <p:nvPr/>
        </p:nvPicPr>
        <p:blipFill rotWithShape="1">
          <a:blip r:embed="rId4">
            <a:alphaModFix/>
          </a:blip>
          <a:srcRect b="0" l="0" r="0" t="0"/>
          <a:stretch/>
        </p:blipFill>
        <p:spPr>
          <a:xfrm>
            <a:off x="5578175" y="1818646"/>
            <a:ext cx="1463109" cy="501146"/>
          </a:xfrm>
          <a:prstGeom prst="rect">
            <a:avLst/>
          </a:prstGeom>
          <a:noFill/>
          <a:ln>
            <a:noFill/>
          </a:ln>
        </p:spPr>
      </p:pic>
      <p:pic>
        <p:nvPicPr>
          <p:cNvPr id="1073" name="Google Shape;1073;p11"/>
          <p:cNvPicPr preferRelativeResize="0"/>
          <p:nvPr/>
        </p:nvPicPr>
        <p:blipFill rotWithShape="1">
          <a:blip r:embed="rId5">
            <a:alphaModFix/>
          </a:blip>
          <a:srcRect b="0" l="0" r="0" t="0"/>
          <a:stretch/>
        </p:blipFill>
        <p:spPr>
          <a:xfrm>
            <a:off x="7230447" y="1720446"/>
            <a:ext cx="1254721" cy="697531"/>
          </a:xfrm>
          <a:prstGeom prst="rect">
            <a:avLst/>
          </a:prstGeom>
          <a:noFill/>
          <a:ln>
            <a:noFill/>
          </a:ln>
        </p:spPr>
      </p:pic>
      <p:pic>
        <p:nvPicPr>
          <p:cNvPr id="1074" name="Google Shape;1074;p11"/>
          <p:cNvPicPr preferRelativeResize="0"/>
          <p:nvPr/>
        </p:nvPicPr>
        <p:blipFill rotWithShape="1">
          <a:blip r:embed="rId6">
            <a:alphaModFix/>
          </a:blip>
          <a:srcRect b="0" l="0" r="0" t="0"/>
          <a:stretch/>
        </p:blipFill>
        <p:spPr>
          <a:xfrm>
            <a:off x="8674344" y="1966003"/>
            <a:ext cx="1641610" cy="206432"/>
          </a:xfrm>
          <a:prstGeom prst="rect">
            <a:avLst/>
          </a:prstGeom>
          <a:noFill/>
          <a:ln>
            <a:noFill/>
          </a:ln>
        </p:spPr>
      </p:pic>
      <p:pic>
        <p:nvPicPr>
          <p:cNvPr id="1075" name="Google Shape;1075;p11"/>
          <p:cNvPicPr preferRelativeResize="0"/>
          <p:nvPr/>
        </p:nvPicPr>
        <p:blipFill rotWithShape="1">
          <a:blip r:embed="rId7">
            <a:alphaModFix/>
          </a:blip>
          <a:srcRect b="0" l="0" r="0" t="0"/>
          <a:stretch/>
        </p:blipFill>
        <p:spPr>
          <a:xfrm>
            <a:off x="10505115" y="1731728"/>
            <a:ext cx="1463112" cy="675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12e5ebb210_0_0"/>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a:bodyPr>
          <a:lstStyle/>
          <a:p>
            <a:pPr indent="0" lvl="0" marL="0" rtl="0" algn="l">
              <a:lnSpc>
                <a:spcPct val="100000"/>
              </a:lnSpc>
              <a:spcBef>
                <a:spcPts val="0"/>
              </a:spcBef>
              <a:spcAft>
                <a:spcPts val="0"/>
              </a:spcAft>
              <a:buClr>
                <a:schemeClr val="dk1"/>
              </a:buClr>
              <a:buSzPts val="3600"/>
              <a:buFont typeface="Arial Black"/>
              <a:buNone/>
            </a:pPr>
            <a:r>
              <a:rPr lang="en-US" sz="2740"/>
              <a:t>NEWSLETTER SEPTIEMBRE-</a:t>
            </a:r>
            <a:endParaRPr sz="2740"/>
          </a:p>
          <a:p>
            <a:pPr indent="0" lvl="0" marL="0" rtl="0" algn="l">
              <a:lnSpc>
                <a:spcPct val="100000"/>
              </a:lnSpc>
              <a:spcBef>
                <a:spcPts val="0"/>
              </a:spcBef>
              <a:spcAft>
                <a:spcPts val="0"/>
              </a:spcAft>
              <a:buClr>
                <a:schemeClr val="dk1"/>
              </a:buClr>
              <a:buSzPts val="3600"/>
              <a:buFont typeface="Arial Black"/>
              <a:buNone/>
            </a:pPr>
            <a:r>
              <a:rPr lang="en-US" sz="2740"/>
              <a:t>OCTUBRE 2024</a:t>
            </a:r>
            <a:endParaRPr sz="2740"/>
          </a:p>
        </p:txBody>
      </p:sp>
      <p:sp>
        <p:nvSpPr>
          <p:cNvPr id="111" name="Google Shape;111;g312e5ebb210_0_0"/>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chemeClr val="dk1"/>
              </a:buClr>
              <a:buSzPts val="1100"/>
              <a:buFont typeface="Arial"/>
              <a:buNone/>
            </a:pPr>
            <a:r>
              <a:rPr lang="en-US">
                <a:solidFill>
                  <a:srgbClr val="595959"/>
                </a:solidFill>
              </a:rPr>
              <a:t>Este newsletter tiene como objetivo informar a los titulares de las Empresas asociadas sobre las actividades realizadas por las comisiones internas de CADIT.</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p:txBody>
      </p:sp>
      <p:sp>
        <p:nvSpPr>
          <p:cNvPr id="112" name="Google Shape;112;g312e5ebb210_0_0"/>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grpSp>
        <p:nvGrpSpPr>
          <p:cNvPr id="113" name="Google Shape;113;g312e5ebb210_0_0"/>
          <p:cNvGrpSpPr/>
          <p:nvPr/>
        </p:nvGrpSpPr>
        <p:grpSpPr>
          <a:xfrm>
            <a:off x="5806359" y="2276834"/>
            <a:ext cx="5654300" cy="2738097"/>
            <a:chOff x="685797" y="1125535"/>
            <a:chExt cx="7156436" cy="3465507"/>
          </a:xfrm>
        </p:grpSpPr>
        <p:sp>
          <p:nvSpPr>
            <p:cNvPr id="114" name="Google Shape;114;g312e5ebb210_0_0"/>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5" name="Google Shape;115;g312e5ebb210_0_0"/>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6" name="Google Shape;116;g312e5ebb210_0_0"/>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7" name="Google Shape;117;g312e5ebb210_0_0"/>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8" name="Google Shape;118;g312e5ebb210_0_0"/>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9" name="Google Shape;119;g312e5ebb210_0_0"/>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0" name="Google Shape;120;g312e5ebb210_0_0"/>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1" name="Google Shape;121;g312e5ebb210_0_0"/>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2" name="Google Shape;122;g312e5ebb210_0_0"/>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3" name="Google Shape;123;g312e5ebb210_0_0"/>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4" name="Google Shape;124;g312e5ebb210_0_0"/>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5" name="Google Shape;125;g312e5ebb210_0_0"/>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 name="Google Shape;126;g312e5ebb210_0_0"/>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g312e5ebb210_0_0"/>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8" name="Google Shape;128;g312e5ebb210_0_0"/>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9" name="Google Shape;129;g312e5ebb210_0_0"/>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0" name="Google Shape;130;g312e5ebb210_0_0"/>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 name="Google Shape;131;g312e5ebb210_0_0"/>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2" name="Google Shape;132;g312e5ebb210_0_0"/>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3" name="Google Shape;133;g312e5ebb210_0_0"/>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4" name="Google Shape;134;g312e5ebb210_0_0"/>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5" name="Google Shape;135;g312e5ebb210_0_0"/>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6" name="Google Shape;136;g312e5ebb210_0_0"/>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 name="Google Shape;137;g312e5ebb210_0_0"/>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8" name="Google Shape;138;g312e5ebb210_0_0"/>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9" name="Google Shape;139;g312e5ebb210_0_0"/>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0" name="Google Shape;140;g312e5ebb210_0_0"/>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1" name="Google Shape;141;g312e5ebb210_0_0"/>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2" name="Google Shape;142;g312e5ebb210_0_0"/>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3" name="Google Shape;143;g312e5ebb210_0_0"/>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4" name="Google Shape;144;g312e5ebb210_0_0"/>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5" name="Google Shape;145;g312e5ebb210_0_0"/>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6" name="Google Shape;146;g312e5ebb210_0_0"/>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7" name="Google Shape;147;g312e5ebb210_0_0"/>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8" name="Google Shape;148;g312e5ebb210_0_0"/>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9" name="Google Shape;149;g312e5ebb210_0_0"/>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0" name="Google Shape;150;g312e5ebb210_0_0"/>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1" name="Google Shape;151;g312e5ebb210_0_0"/>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2" name="Google Shape;152;g312e5ebb210_0_0"/>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3" name="Google Shape;153;g312e5ebb210_0_0"/>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4" name="Google Shape;154;g312e5ebb210_0_0"/>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5" name="Google Shape;155;g312e5ebb210_0_0"/>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6" name="Google Shape;156;g312e5ebb210_0_0"/>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7" name="Google Shape;157;g312e5ebb210_0_0"/>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8" name="Google Shape;158;g312e5ebb210_0_0"/>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9" name="Google Shape;159;g312e5ebb210_0_0"/>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0" name="Google Shape;160;g312e5ebb210_0_0"/>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1" name="Google Shape;161;g312e5ebb210_0_0"/>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2" name="Google Shape;162;g312e5ebb210_0_0"/>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3" name="Google Shape;163;g312e5ebb210_0_0"/>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4" name="Google Shape;164;g312e5ebb210_0_0"/>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5" name="Google Shape;165;g312e5ebb210_0_0"/>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6" name="Google Shape;166;g312e5ebb210_0_0"/>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7" name="Google Shape;167;g312e5ebb210_0_0"/>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68" name="Google Shape;168;g312e5ebb210_0_0"/>
          <p:cNvSpPr txBox="1"/>
          <p:nvPr/>
        </p:nvSpPr>
        <p:spPr>
          <a:xfrm>
            <a:off x="7133500" y="2069125"/>
            <a:ext cx="3000000" cy="40158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b="1" lang="en-US" sz="1900">
                <a:solidFill>
                  <a:srgbClr val="595959"/>
                </a:solidFill>
              </a:rPr>
              <a:t>Comisiones</a:t>
            </a:r>
            <a:endParaRPr b="1" sz="1900">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Comisión Directiva</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Recursos Humanos</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Directores Técnicos</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Comercio Exterior</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Indice Cadit</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Sello</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ANMAT</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Intercámaras</a:t>
            </a:r>
            <a:endParaRPr b="1" sz="1900">
              <a:solidFill>
                <a:srgbClr val="595959"/>
              </a:solidFill>
            </a:endParaRPr>
          </a:p>
          <a:p>
            <a:pPr indent="-349250" lvl="0" marL="457200" rtl="0" algn="l">
              <a:lnSpc>
                <a:spcPct val="110000"/>
              </a:lnSpc>
              <a:spcBef>
                <a:spcPts val="0"/>
              </a:spcBef>
              <a:spcAft>
                <a:spcPts val="0"/>
              </a:spcAft>
              <a:buClr>
                <a:srgbClr val="595959"/>
              </a:buClr>
              <a:buSzPts val="1900"/>
              <a:buChar char="●"/>
            </a:pPr>
            <a:r>
              <a:rPr b="1" lang="en-US" sz="1900">
                <a:solidFill>
                  <a:srgbClr val="595959"/>
                </a:solidFill>
              </a:rPr>
              <a:t>Académico</a:t>
            </a:r>
            <a:endParaRPr b="1" sz="1900">
              <a:solidFill>
                <a:srgbClr val="7F7F7F"/>
              </a:solidFill>
            </a:endParaRPr>
          </a:p>
          <a:p>
            <a:pPr indent="0" lvl="0" marL="0" rtl="0" algn="l">
              <a:lnSpc>
                <a:spcPct val="110000"/>
              </a:lnSpc>
              <a:spcBef>
                <a:spcPts val="0"/>
              </a:spcBef>
              <a:spcAft>
                <a:spcPts val="0"/>
              </a:spcAft>
              <a:buNone/>
            </a:pPr>
            <a:r>
              <a:t/>
            </a:r>
            <a:endParaRPr b="1" sz="1900">
              <a:solidFill>
                <a:srgbClr val="59595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12"/>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11111"/>
              <a:buFont typeface="Arial Black"/>
              <a:buNone/>
            </a:pPr>
            <a:r>
              <a:rPr lang="en-US"/>
              <a:t>Servicios para Empresas Asociadas</a:t>
            </a:r>
            <a:endParaRPr/>
          </a:p>
        </p:txBody>
      </p:sp>
      <p:sp>
        <p:nvSpPr>
          <p:cNvPr id="1081" name="Google Shape;1081;p12"/>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Mercados Transparentes S.A</a:t>
            </a:r>
            <a:r>
              <a:rPr lang="en-US">
                <a:solidFill>
                  <a:srgbClr val="595959"/>
                </a:solidFill>
              </a:rPr>
              <a:t>. es un recurso invaluable para los miembros de CADIT, ofreciendo acceso directo y detallado a licitaciones públicas en Argentina.</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lang="en-US">
                <a:solidFill>
                  <a:srgbClr val="595959"/>
                </a:solidFill>
              </a:rPr>
              <a:t>Con más de 20 años de experiencia, esta plataforma digitaliza y organiza información clave, permitiendo a nuestros asociados estar siempre informados sobre oportunidades de negocio en su sector.</a:t>
            </a:r>
            <a:endParaRPr>
              <a:solidFill>
                <a:srgbClr val="595959"/>
              </a:solidFill>
            </a:endParaRPr>
          </a:p>
        </p:txBody>
      </p:sp>
      <p:sp>
        <p:nvSpPr>
          <p:cNvPr id="1082" name="Google Shape;1082;p12"/>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grpSp>
        <p:nvGrpSpPr>
          <p:cNvPr id="1083" name="Google Shape;1083;p12"/>
          <p:cNvGrpSpPr/>
          <p:nvPr/>
        </p:nvGrpSpPr>
        <p:grpSpPr>
          <a:xfrm>
            <a:off x="5806359" y="2276834"/>
            <a:ext cx="5654300" cy="2738097"/>
            <a:chOff x="685797" y="1125535"/>
            <a:chExt cx="7156436" cy="3465507"/>
          </a:xfrm>
        </p:grpSpPr>
        <p:sp>
          <p:nvSpPr>
            <p:cNvPr id="1084" name="Google Shape;1084;p12"/>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85" name="Google Shape;1085;p12"/>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86" name="Google Shape;1086;p12"/>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87" name="Google Shape;1087;p12"/>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88" name="Google Shape;1088;p12"/>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89" name="Google Shape;1089;p12"/>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0" name="Google Shape;1090;p12"/>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1" name="Google Shape;1091;p12"/>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2" name="Google Shape;1092;p12"/>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3" name="Google Shape;1093;p12"/>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4" name="Google Shape;1094;p12"/>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5" name="Google Shape;1095;p12"/>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6" name="Google Shape;1096;p12"/>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7" name="Google Shape;1097;p12"/>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8" name="Google Shape;1098;p12"/>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9" name="Google Shape;1099;p12"/>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0" name="Google Shape;1100;p12"/>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1" name="Google Shape;1101;p12"/>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2" name="Google Shape;1102;p12"/>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3" name="Google Shape;1103;p12"/>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4" name="Google Shape;1104;p12"/>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5" name="Google Shape;1105;p12"/>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6" name="Google Shape;1106;p12"/>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7" name="Google Shape;1107;p12"/>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8" name="Google Shape;1108;p12"/>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9" name="Google Shape;1109;p12"/>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0" name="Google Shape;1110;p12"/>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1" name="Google Shape;1111;p12"/>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2" name="Google Shape;1112;p12"/>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3" name="Google Shape;1113;p12"/>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4" name="Google Shape;1114;p12"/>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5" name="Google Shape;1115;p12"/>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6" name="Google Shape;1116;p12"/>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7" name="Google Shape;1117;p12"/>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8" name="Google Shape;1118;p12"/>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19" name="Google Shape;1119;p12"/>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0" name="Google Shape;1120;p12"/>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1" name="Google Shape;1121;p12"/>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2" name="Google Shape;1122;p12"/>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3" name="Google Shape;1123;p12"/>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4" name="Google Shape;1124;p12"/>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5" name="Google Shape;1125;p12"/>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6" name="Google Shape;1126;p12"/>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7" name="Google Shape;1127;p12"/>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8" name="Google Shape;1128;p12"/>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9" name="Google Shape;1129;p12"/>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0" name="Google Shape;1130;p12"/>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1" name="Google Shape;1131;p12"/>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2" name="Google Shape;1132;p12"/>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3" name="Google Shape;1133;p12"/>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4" name="Google Shape;1134;p12"/>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5" name="Google Shape;1135;p12"/>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6" name="Google Shape;1136;p12"/>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37" name="Google Shape;1137;p12"/>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38" name="Google Shape;1138;p12"/>
          <p:cNvSpPr txBox="1"/>
          <p:nvPr>
            <p:ph idx="1" type="body"/>
          </p:nvPr>
        </p:nvSpPr>
        <p:spPr>
          <a:xfrm>
            <a:off x="68578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lang="en-US">
                <a:solidFill>
                  <a:srgbClr val="595959"/>
                </a:solidFill>
              </a:rPr>
              <a:t>Gracias a la extensa base de datos, que incluye más de 2.5 millones de licitaciones, nuestros asociados pueden realizar análisis estadísticos profundos y comparar ofertas, precios y condiciones. Esta capacidad de análisis permite a los miembros de </a:t>
            </a:r>
            <a:r>
              <a:rPr b="1" lang="en-US">
                <a:solidFill>
                  <a:srgbClr val="595959"/>
                </a:solidFill>
              </a:rPr>
              <a:t>CADIT </a:t>
            </a:r>
            <a:r>
              <a:rPr lang="en-US">
                <a:solidFill>
                  <a:srgbClr val="595959"/>
                </a:solidFill>
              </a:rPr>
              <a:t>tomar decisiones informadas y competitivas en sus estrategias de negocio.</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p:txBody>
      </p:sp>
      <p:pic>
        <p:nvPicPr>
          <p:cNvPr id="1139" name="Google Shape;1139;p12"/>
          <p:cNvPicPr preferRelativeResize="0"/>
          <p:nvPr/>
        </p:nvPicPr>
        <p:blipFill rotWithShape="1">
          <a:blip r:embed="rId3">
            <a:alphaModFix/>
          </a:blip>
          <a:srcRect b="0" l="0" r="0" t="0"/>
          <a:stretch/>
        </p:blipFill>
        <p:spPr>
          <a:xfrm>
            <a:off x="4513350" y="5301925"/>
            <a:ext cx="4543425" cy="1295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3"/>
          <p:cNvSpPr txBox="1"/>
          <p:nvPr>
            <p:ph type="ctrTitle"/>
          </p:nvPr>
        </p:nvSpPr>
        <p:spPr>
          <a:xfrm>
            <a:off x="1125860" y="1628800"/>
            <a:ext cx="4536504" cy="1584176"/>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dk2"/>
              </a:buClr>
              <a:buSzPts val="6600"/>
              <a:buFont typeface="Arial Black"/>
              <a:buNone/>
            </a:pPr>
            <a:r>
              <a:rPr lang="en-US"/>
              <a:t>MUCHAS</a:t>
            </a:r>
            <a:endParaRPr/>
          </a:p>
          <a:p>
            <a:pPr indent="0" lvl="0" marL="0" rtl="0" algn="r">
              <a:lnSpc>
                <a:spcPct val="100000"/>
              </a:lnSpc>
              <a:spcBef>
                <a:spcPts val="0"/>
              </a:spcBef>
              <a:spcAft>
                <a:spcPts val="0"/>
              </a:spcAft>
              <a:buClr>
                <a:schemeClr val="dk2"/>
              </a:buClr>
              <a:buSzPts val="6600"/>
              <a:buFont typeface="Arial Black"/>
              <a:buNone/>
            </a:pPr>
            <a:r>
              <a:rPr lang="en-US"/>
              <a:t>GRACIAS</a:t>
            </a:r>
            <a:endParaRPr/>
          </a:p>
        </p:txBody>
      </p:sp>
      <p:sp>
        <p:nvSpPr>
          <p:cNvPr id="1145" name="Google Shape;1145;p13"/>
          <p:cNvSpPr txBox="1"/>
          <p:nvPr>
            <p:ph idx="12" type="sldNum"/>
          </p:nvPr>
        </p:nvSpPr>
        <p:spPr>
          <a:xfrm>
            <a:off x="8735325" y="6232227"/>
            <a:ext cx="2844059" cy="365125"/>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
        <p:nvSpPr>
          <p:cNvPr id="1146" name="Google Shape;1146;p13"/>
          <p:cNvSpPr/>
          <p:nvPr/>
        </p:nvSpPr>
        <p:spPr>
          <a:xfrm>
            <a:off x="8043444" y="1964395"/>
            <a:ext cx="912988" cy="912988"/>
          </a:xfrm>
          <a:prstGeom prst="ellipse">
            <a:avLst/>
          </a:prstGeom>
          <a:solidFill>
            <a:srgbClr val="1181A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g312e5ebb210_0_67"/>
          <p:cNvGrpSpPr/>
          <p:nvPr/>
        </p:nvGrpSpPr>
        <p:grpSpPr>
          <a:xfrm>
            <a:off x="5806359" y="2276834"/>
            <a:ext cx="5654300" cy="2738097"/>
            <a:chOff x="685797" y="1125535"/>
            <a:chExt cx="7156436" cy="3465507"/>
          </a:xfrm>
        </p:grpSpPr>
        <p:sp>
          <p:nvSpPr>
            <p:cNvPr id="174" name="Google Shape;174;g312e5ebb210_0_67"/>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5" name="Google Shape;175;g312e5ebb210_0_67"/>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6" name="Google Shape;176;g312e5ebb210_0_67"/>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7" name="Google Shape;177;g312e5ebb210_0_67"/>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8" name="Google Shape;178;g312e5ebb210_0_67"/>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9" name="Google Shape;179;g312e5ebb210_0_67"/>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0" name="Google Shape;180;g312e5ebb210_0_67"/>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1" name="Google Shape;181;g312e5ebb210_0_67"/>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2" name="Google Shape;182;g312e5ebb210_0_67"/>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3" name="Google Shape;183;g312e5ebb210_0_67"/>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4" name="Google Shape;184;g312e5ebb210_0_67"/>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5" name="Google Shape;185;g312e5ebb210_0_67"/>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6" name="Google Shape;186;g312e5ebb210_0_67"/>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7" name="Google Shape;187;g312e5ebb210_0_67"/>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8" name="Google Shape;188;g312e5ebb210_0_67"/>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9" name="Google Shape;189;g312e5ebb210_0_67"/>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0" name="Google Shape;190;g312e5ebb210_0_67"/>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1" name="Google Shape;191;g312e5ebb210_0_67"/>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2" name="Google Shape;192;g312e5ebb210_0_67"/>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3" name="Google Shape;193;g312e5ebb210_0_67"/>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4" name="Google Shape;194;g312e5ebb210_0_67"/>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5" name="Google Shape;195;g312e5ebb210_0_67"/>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6" name="Google Shape;196;g312e5ebb210_0_67"/>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7" name="Google Shape;197;g312e5ebb210_0_67"/>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8" name="Google Shape;198;g312e5ebb210_0_67"/>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9" name="Google Shape;199;g312e5ebb210_0_67"/>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0" name="Google Shape;200;g312e5ebb210_0_67"/>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1" name="Google Shape;201;g312e5ebb210_0_67"/>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2" name="Google Shape;202;g312e5ebb210_0_67"/>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3" name="Google Shape;203;g312e5ebb210_0_67"/>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4" name="Google Shape;204;g312e5ebb210_0_67"/>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5" name="Google Shape;205;g312e5ebb210_0_67"/>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6" name="Google Shape;206;g312e5ebb210_0_67"/>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7" name="Google Shape;207;g312e5ebb210_0_67"/>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8" name="Google Shape;208;g312e5ebb210_0_67"/>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9" name="Google Shape;209;g312e5ebb210_0_67"/>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0" name="Google Shape;210;g312e5ebb210_0_67"/>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1" name="Google Shape;211;g312e5ebb210_0_67"/>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2" name="Google Shape;212;g312e5ebb210_0_67"/>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3" name="Google Shape;213;g312e5ebb210_0_67"/>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4" name="Google Shape;214;g312e5ebb210_0_67"/>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5" name="Google Shape;215;g312e5ebb210_0_67"/>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6" name="Google Shape;216;g312e5ebb210_0_67"/>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7" name="Google Shape;217;g312e5ebb210_0_67"/>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8" name="Google Shape;218;g312e5ebb210_0_67"/>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9" name="Google Shape;219;g312e5ebb210_0_67"/>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0" name="Google Shape;220;g312e5ebb210_0_67"/>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1" name="Google Shape;221;g312e5ebb210_0_67"/>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2" name="Google Shape;222;g312e5ebb210_0_67"/>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3" name="Google Shape;223;g312e5ebb210_0_67"/>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4" name="Google Shape;224;g312e5ebb210_0_67"/>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5" name="Google Shape;225;g312e5ebb210_0_67"/>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6" name="Google Shape;226;g312e5ebb210_0_67"/>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7" name="Google Shape;227;g312e5ebb210_0_67"/>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28" name="Google Shape;228;g312e5ebb210_0_67"/>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a:bodyPr>
          <a:lstStyle/>
          <a:p>
            <a:pPr indent="0" lvl="0" marL="0" rtl="0" algn="l">
              <a:lnSpc>
                <a:spcPct val="100000"/>
              </a:lnSpc>
              <a:spcBef>
                <a:spcPts val="0"/>
              </a:spcBef>
              <a:spcAft>
                <a:spcPts val="0"/>
              </a:spcAft>
              <a:buClr>
                <a:schemeClr val="dk1"/>
              </a:buClr>
              <a:buSzPts val="4000"/>
              <a:buFont typeface="Arial Black"/>
              <a:buNone/>
            </a:pPr>
            <a:r>
              <a:rPr lang="en-US"/>
              <a:t>COMISIÓN</a:t>
            </a:r>
            <a:br>
              <a:rPr lang="en-US"/>
            </a:br>
            <a:r>
              <a:rPr lang="en-US"/>
              <a:t>DIRECTIVA</a:t>
            </a:r>
            <a:endParaRPr/>
          </a:p>
        </p:txBody>
      </p:sp>
      <p:sp>
        <p:nvSpPr>
          <p:cNvPr id="229" name="Google Shape;229;g312e5ebb210_0_67"/>
          <p:cNvSpPr txBox="1"/>
          <p:nvPr>
            <p:ph idx="1" type="body"/>
          </p:nvPr>
        </p:nvSpPr>
        <p:spPr>
          <a:xfrm>
            <a:off x="609475" y="2276875"/>
            <a:ext cx="11234100" cy="3955500"/>
          </a:xfrm>
          <a:prstGeom prst="rect">
            <a:avLst/>
          </a:prstGeom>
          <a:noFill/>
          <a:ln>
            <a:noFill/>
          </a:ln>
        </p:spPr>
        <p:txBody>
          <a:bodyPr anchorCtr="0" anchor="t" bIns="60925" lIns="0" spcFirstLastPara="1" rIns="0" wrap="square" tIns="60925">
            <a:noAutofit/>
          </a:bodyPr>
          <a:lstStyle/>
          <a:p>
            <a:pPr indent="0" lvl="0" marL="0" marR="0" rtl="0" algn="l">
              <a:lnSpc>
                <a:spcPct val="100000"/>
              </a:lnSpc>
              <a:spcBef>
                <a:spcPts val="0"/>
              </a:spcBef>
              <a:spcAft>
                <a:spcPts val="0"/>
              </a:spcAft>
              <a:buClr>
                <a:schemeClr val="dk1"/>
              </a:buClr>
              <a:buSzPts val="852"/>
              <a:buFont typeface="Arial"/>
              <a:buNone/>
            </a:pPr>
            <a:r>
              <a:rPr lang="en-US" sz="1540">
                <a:solidFill>
                  <a:srgbClr val="595959"/>
                </a:solidFill>
              </a:rPr>
              <a:t>La </a:t>
            </a:r>
            <a:r>
              <a:rPr b="1" lang="en-US" sz="1540">
                <a:solidFill>
                  <a:srgbClr val="595959"/>
                </a:solidFill>
              </a:rPr>
              <a:t>Comisión Directiva (CD)</a:t>
            </a:r>
            <a:r>
              <a:rPr lang="en-US" sz="1540">
                <a:solidFill>
                  <a:srgbClr val="595959"/>
                </a:solidFill>
              </a:rPr>
              <a:t> continúa trabajando en fortalecer la relación entre </a:t>
            </a:r>
            <a:r>
              <a:rPr b="1" lang="en-US" sz="1540">
                <a:solidFill>
                  <a:srgbClr val="595959"/>
                </a:solidFill>
              </a:rPr>
              <a:t>CADIT </a:t>
            </a:r>
            <a:r>
              <a:rPr lang="en-US" sz="1540">
                <a:solidFill>
                  <a:srgbClr val="595959"/>
                </a:solidFill>
              </a:rPr>
              <a:t>y </a:t>
            </a:r>
            <a:r>
              <a:rPr b="1" lang="en-US" sz="1540">
                <a:solidFill>
                  <a:srgbClr val="595959"/>
                </a:solidFill>
              </a:rPr>
              <a:t>las sociedades médicas</a:t>
            </a:r>
            <a:r>
              <a:rPr lang="en-US" sz="1540">
                <a:solidFill>
                  <a:srgbClr val="595959"/>
                </a:solidFill>
              </a:rPr>
              <a:t>, especialmente en lo relacionado con la participación en congresos y asuntos académicos.</a:t>
            </a:r>
            <a:endParaRPr sz="1540">
              <a:solidFill>
                <a:srgbClr val="595959"/>
              </a:solidFill>
            </a:endParaRPr>
          </a:p>
          <a:p>
            <a:pPr indent="0" lvl="0" marL="0" marR="0" rtl="0" algn="l">
              <a:lnSpc>
                <a:spcPct val="100000"/>
              </a:lnSpc>
              <a:spcBef>
                <a:spcPts val="0"/>
              </a:spcBef>
              <a:spcAft>
                <a:spcPts val="0"/>
              </a:spcAft>
              <a:buClr>
                <a:schemeClr val="dk1"/>
              </a:buClr>
              <a:buSzPts val="852"/>
              <a:buFont typeface="Arial"/>
              <a:buNone/>
            </a:pPr>
            <a:r>
              <a:t/>
            </a:r>
            <a:endParaRPr sz="1540">
              <a:solidFill>
                <a:srgbClr val="595959"/>
              </a:solidFill>
            </a:endParaRPr>
          </a:p>
          <a:p>
            <a:pPr indent="0" lvl="0" marL="0" marR="0" rtl="0" algn="l">
              <a:lnSpc>
                <a:spcPct val="100000"/>
              </a:lnSpc>
              <a:spcBef>
                <a:spcPts val="0"/>
              </a:spcBef>
              <a:spcAft>
                <a:spcPts val="0"/>
              </a:spcAft>
              <a:buClr>
                <a:schemeClr val="dk1"/>
              </a:buClr>
              <a:buSzPts val="852"/>
              <a:buFont typeface="Arial"/>
              <a:buNone/>
            </a:pPr>
            <a:r>
              <a:rPr lang="en-US" sz="1540">
                <a:solidFill>
                  <a:srgbClr val="595959"/>
                </a:solidFill>
              </a:rPr>
              <a:t>Además, en la última reunión de la </a:t>
            </a:r>
            <a:r>
              <a:rPr b="1" lang="en-US" sz="1540">
                <a:solidFill>
                  <a:srgbClr val="595959"/>
                </a:solidFill>
              </a:rPr>
              <a:t>Comisión </a:t>
            </a:r>
            <a:r>
              <a:rPr lang="en-US" sz="1540">
                <a:solidFill>
                  <a:srgbClr val="595959"/>
                </a:solidFill>
              </a:rPr>
              <a:t>se trataron los siguientes temas:</a:t>
            </a:r>
            <a:endParaRPr sz="1540">
              <a:solidFill>
                <a:srgbClr val="595959"/>
              </a:solidFill>
            </a:endParaRPr>
          </a:p>
          <a:p>
            <a:pPr indent="0" lvl="0" marL="0" marR="0" rtl="0" algn="l">
              <a:lnSpc>
                <a:spcPct val="100000"/>
              </a:lnSpc>
              <a:spcBef>
                <a:spcPts val="0"/>
              </a:spcBef>
              <a:spcAft>
                <a:spcPts val="0"/>
              </a:spcAft>
              <a:buClr>
                <a:schemeClr val="dk1"/>
              </a:buClr>
              <a:buSzPts val="852"/>
              <a:buFont typeface="Arial"/>
              <a:buNone/>
            </a:pPr>
            <a:r>
              <a:t/>
            </a:r>
            <a:endParaRPr sz="1540">
              <a:solidFill>
                <a:srgbClr val="595959"/>
              </a:solidFill>
            </a:endParaRPr>
          </a:p>
          <a:p>
            <a:pPr indent="-326390" lvl="0" marL="457200" marR="0" rtl="0" algn="l">
              <a:lnSpc>
                <a:spcPct val="100000"/>
              </a:lnSpc>
              <a:spcBef>
                <a:spcPts val="0"/>
              </a:spcBef>
              <a:spcAft>
                <a:spcPts val="0"/>
              </a:spcAft>
              <a:buClr>
                <a:srgbClr val="595959"/>
              </a:buClr>
              <a:buSzPts val="1540"/>
              <a:buChar char="●"/>
            </a:pPr>
            <a:r>
              <a:rPr lang="en-US" sz="1540">
                <a:solidFill>
                  <a:srgbClr val="595959"/>
                </a:solidFill>
              </a:rPr>
              <a:t>Incremento de los valores y cobro de esterilización por parte de las clínicas en todo el país.</a:t>
            </a:r>
            <a:endParaRPr sz="1540">
              <a:solidFill>
                <a:srgbClr val="595959"/>
              </a:solidFill>
            </a:endParaRPr>
          </a:p>
          <a:p>
            <a:pPr indent="0" lvl="0" marL="457200" marR="0" rtl="0" algn="l">
              <a:lnSpc>
                <a:spcPct val="100000"/>
              </a:lnSpc>
              <a:spcBef>
                <a:spcPts val="0"/>
              </a:spcBef>
              <a:spcAft>
                <a:spcPts val="0"/>
              </a:spcAft>
              <a:buNone/>
            </a:pPr>
            <a:r>
              <a:t/>
            </a:r>
            <a:endParaRPr sz="1540">
              <a:solidFill>
                <a:srgbClr val="595959"/>
              </a:solidFill>
            </a:endParaRPr>
          </a:p>
          <a:p>
            <a:pPr indent="-326390" lvl="0" marL="457200" marR="0" rtl="0" algn="l">
              <a:lnSpc>
                <a:spcPct val="100000"/>
              </a:lnSpc>
              <a:spcBef>
                <a:spcPts val="0"/>
              </a:spcBef>
              <a:spcAft>
                <a:spcPts val="0"/>
              </a:spcAft>
              <a:buClr>
                <a:srgbClr val="595959"/>
              </a:buClr>
              <a:buSzPts val="1540"/>
              <a:buChar char="●"/>
            </a:pPr>
            <a:r>
              <a:rPr lang="en-US" sz="1540">
                <a:solidFill>
                  <a:srgbClr val="595959"/>
                </a:solidFill>
              </a:rPr>
              <a:t>Problemas relacionados con el cumplimiento de normativas regulatorias por parte de los proveedores, especialmente en plazas del interior.</a:t>
            </a:r>
            <a:endParaRPr sz="1540">
              <a:solidFill>
                <a:srgbClr val="595959"/>
              </a:solidFill>
            </a:endParaRPr>
          </a:p>
          <a:p>
            <a:pPr indent="0" lvl="0" marL="457200" marR="0" rtl="0" algn="l">
              <a:lnSpc>
                <a:spcPct val="100000"/>
              </a:lnSpc>
              <a:spcBef>
                <a:spcPts val="0"/>
              </a:spcBef>
              <a:spcAft>
                <a:spcPts val="0"/>
              </a:spcAft>
              <a:buNone/>
            </a:pPr>
            <a:r>
              <a:t/>
            </a:r>
            <a:endParaRPr sz="1540">
              <a:solidFill>
                <a:srgbClr val="595959"/>
              </a:solidFill>
            </a:endParaRPr>
          </a:p>
          <a:p>
            <a:pPr indent="-326390" lvl="0" marL="457200" marR="0" rtl="0" algn="l">
              <a:lnSpc>
                <a:spcPct val="100000"/>
              </a:lnSpc>
              <a:spcBef>
                <a:spcPts val="0"/>
              </a:spcBef>
              <a:spcAft>
                <a:spcPts val="0"/>
              </a:spcAft>
              <a:buClr>
                <a:srgbClr val="595959"/>
              </a:buClr>
              <a:buSzPts val="1540"/>
              <a:buChar char="●"/>
            </a:pPr>
            <a:r>
              <a:rPr lang="en-US" sz="1540">
                <a:solidFill>
                  <a:srgbClr val="595959"/>
                </a:solidFill>
              </a:rPr>
              <a:t>Informe consolidado de expedientes pendientes de </a:t>
            </a:r>
            <a:r>
              <a:rPr b="1" lang="en-US" sz="1540">
                <a:solidFill>
                  <a:srgbClr val="595959"/>
                </a:solidFill>
              </a:rPr>
              <a:t>ANMAT</a:t>
            </a:r>
            <a:r>
              <a:rPr lang="en-US" sz="1540">
                <a:solidFill>
                  <a:srgbClr val="595959"/>
                </a:solidFill>
              </a:rPr>
              <a:t>, elaborado por </a:t>
            </a:r>
            <a:r>
              <a:rPr b="1" lang="en-US" sz="1540">
                <a:solidFill>
                  <a:srgbClr val="595959"/>
                </a:solidFill>
              </a:rPr>
              <a:t>CADIT</a:t>
            </a:r>
            <a:r>
              <a:rPr lang="en-US" sz="1540">
                <a:solidFill>
                  <a:srgbClr val="595959"/>
                </a:solidFill>
              </a:rPr>
              <a:t>, enviado al sector correspondiente de </a:t>
            </a:r>
            <a:r>
              <a:rPr b="1" lang="en-US" sz="1540">
                <a:solidFill>
                  <a:srgbClr val="595959"/>
                </a:solidFill>
              </a:rPr>
              <a:t>ANMAT </a:t>
            </a:r>
            <a:r>
              <a:rPr lang="en-US" sz="1540">
                <a:solidFill>
                  <a:srgbClr val="595959"/>
                </a:solidFill>
              </a:rPr>
              <a:t>y seguimiento de estos casos.</a:t>
            </a:r>
            <a:endParaRPr sz="1540">
              <a:solidFill>
                <a:srgbClr val="595959"/>
              </a:solidFill>
            </a:endParaRPr>
          </a:p>
          <a:p>
            <a:pPr indent="0" lvl="0" marL="457200" marR="0" rtl="0" algn="l">
              <a:lnSpc>
                <a:spcPct val="100000"/>
              </a:lnSpc>
              <a:spcBef>
                <a:spcPts val="0"/>
              </a:spcBef>
              <a:spcAft>
                <a:spcPts val="0"/>
              </a:spcAft>
              <a:buNone/>
            </a:pPr>
            <a:r>
              <a:t/>
            </a:r>
            <a:endParaRPr sz="1540">
              <a:solidFill>
                <a:srgbClr val="595959"/>
              </a:solidFill>
            </a:endParaRPr>
          </a:p>
          <a:p>
            <a:pPr indent="-326390" lvl="0" marL="457200" marR="0" rtl="0" algn="l">
              <a:lnSpc>
                <a:spcPct val="100000"/>
              </a:lnSpc>
              <a:spcBef>
                <a:spcPts val="0"/>
              </a:spcBef>
              <a:spcAft>
                <a:spcPts val="0"/>
              </a:spcAft>
              <a:buClr>
                <a:srgbClr val="595959"/>
              </a:buClr>
              <a:buSzPts val="1540"/>
              <a:buChar char="●"/>
            </a:pPr>
            <a:r>
              <a:rPr lang="en-US" sz="1540">
                <a:solidFill>
                  <a:srgbClr val="595959"/>
                </a:solidFill>
              </a:rPr>
              <a:t>Progresos en la implementación del cobro automático de los aportes sociales.</a:t>
            </a:r>
            <a:endParaRPr sz="1540">
              <a:solidFill>
                <a:srgbClr val="595959"/>
              </a:solidFill>
            </a:endParaRPr>
          </a:p>
          <a:p>
            <a:pPr indent="0" lvl="0" marL="457200" marR="0" rtl="0" algn="l">
              <a:lnSpc>
                <a:spcPct val="100000"/>
              </a:lnSpc>
              <a:spcBef>
                <a:spcPts val="0"/>
              </a:spcBef>
              <a:spcAft>
                <a:spcPts val="0"/>
              </a:spcAft>
              <a:buNone/>
            </a:pPr>
            <a:r>
              <a:t/>
            </a:r>
            <a:endParaRPr sz="1540">
              <a:solidFill>
                <a:srgbClr val="595959"/>
              </a:solidFill>
            </a:endParaRPr>
          </a:p>
          <a:p>
            <a:pPr indent="-326390" lvl="0" marL="457200" marR="0" rtl="0" algn="l">
              <a:lnSpc>
                <a:spcPct val="100000"/>
              </a:lnSpc>
              <a:spcBef>
                <a:spcPts val="0"/>
              </a:spcBef>
              <a:spcAft>
                <a:spcPts val="0"/>
              </a:spcAft>
              <a:buClr>
                <a:srgbClr val="595959"/>
              </a:buClr>
              <a:buSzPts val="1540"/>
              <a:buChar char="●"/>
            </a:pPr>
            <a:r>
              <a:rPr lang="en-US" sz="1540">
                <a:solidFill>
                  <a:srgbClr val="595959"/>
                </a:solidFill>
              </a:rPr>
              <a:t>Acciones llevadas a cabo por la comisión de intercámaras ante diferentes organismos gubernamentales.</a:t>
            </a:r>
            <a:endParaRPr sz="1540">
              <a:solidFill>
                <a:srgbClr val="595959"/>
              </a:solidFill>
            </a:endParaRPr>
          </a:p>
          <a:p>
            <a:pPr indent="0" lvl="0" marL="0" marR="0" rtl="0" algn="l">
              <a:lnSpc>
                <a:spcPct val="100000"/>
              </a:lnSpc>
              <a:spcBef>
                <a:spcPts val="0"/>
              </a:spcBef>
              <a:spcAft>
                <a:spcPts val="0"/>
              </a:spcAft>
              <a:buClr>
                <a:schemeClr val="dk1"/>
              </a:buClr>
              <a:buSzPts val="852"/>
              <a:buFont typeface="Arial"/>
              <a:buNone/>
            </a:pPr>
            <a:r>
              <a:t/>
            </a:r>
            <a:endParaRPr sz="1540">
              <a:solidFill>
                <a:srgbClr val="595959"/>
              </a:solidFill>
            </a:endParaRPr>
          </a:p>
          <a:p>
            <a:pPr indent="0" lvl="0" marL="0" marR="0" rtl="0" algn="l">
              <a:lnSpc>
                <a:spcPct val="100000"/>
              </a:lnSpc>
              <a:spcBef>
                <a:spcPts val="0"/>
              </a:spcBef>
              <a:spcAft>
                <a:spcPts val="0"/>
              </a:spcAft>
              <a:buClr>
                <a:schemeClr val="dk1"/>
              </a:buClr>
              <a:buSzPts val="852"/>
              <a:buFont typeface="Arial"/>
              <a:buNone/>
            </a:pPr>
            <a:r>
              <a:t/>
            </a:r>
            <a:endParaRPr sz="1540">
              <a:solidFill>
                <a:srgbClr val="595959"/>
              </a:solidFill>
            </a:endParaRPr>
          </a:p>
          <a:p>
            <a:pPr indent="0" lvl="0" marL="0" marR="0" rtl="0" algn="l">
              <a:lnSpc>
                <a:spcPct val="100000"/>
              </a:lnSpc>
              <a:spcBef>
                <a:spcPts val="0"/>
              </a:spcBef>
              <a:spcAft>
                <a:spcPts val="0"/>
              </a:spcAft>
              <a:buClr>
                <a:schemeClr val="dk1"/>
              </a:buClr>
              <a:buSzPts val="852"/>
              <a:buFont typeface="Arial"/>
              <a:buNone/>
            </a:pPr>
            <a:r>
              <a:t/>
            </a:r>
            <a:endParaRPr sz="1540">
              <a:solidFill>
                <a:srgbClr val="595959"/>
              </a:solidFill>
            </a:endParaRPr>
          </a:p>
          <a:p>
            <a:pPr indent="0" lvl="0" marL="0" marR="0" rtl="0" algn="l">
              <a:lnSpc>
                <a:spcPct val="100000"/>
              </a:lnSpc>
              <a:spcBef>
                <a:spcPts val="0"/>
              </a:spcBef>
              <a:spcAft>
                <a:spcPts val="0"/>
              </a:spcAft>
              <a:buClr>
                <a:schemeClr val="dk1"/>
              </a:buClr>
              <a:buSzPts val="852"/>
              <a:buFont typeface="Arial"/>
              <a:buNone/>
            </a:pPr>
            <a:r>
              <a:t/>
            </a:r>
            <a:endParaRPr sz="1540">
              <a:solidFill>
                <a:srgbClr val="595959"/>
              </a:solidFill>
            </a:endParaRPr>
          </a:p>
        </p:txBody>
      </p:sp>
      <p:sp>
        <p:nvSpPr>
          <p:cNvPr id="230" name="Google Shape;230;g312e5ebb210_0_67"/>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11111"/>
              <a:buFont typeface="Arial Black"/>
              <a:buNone/>
            </a:pPr>
            <a:r>
              <a:rPr lang="en-US"/>
              <a:t>REUNIÓN C</a:t>
            </a:r>
            <a:r>
              <a:rPr lang="en-US"/>
              <a:t>OMISIÓN</a:t>
            </a:r>
            <a:br>
              <a:rPr lang="en-US"/>
            </a:br>
            <a:r>
              <a:rPr lang="en-US"/>
              <a:t>RRHH</a:t>
            </a:r>
            <a:r>
              <a:rPr lang="en-US"/>
              <a:t> 09-2024</a:t>
            </a:r>
            <a:endParaRPr/>
          </a:p>
        </p:txBody>
      </p:sp>
      <p:sp>
        <p:nvSpPr>
          <p:cNvPr id="236" name="Google Shape;236;p5"/>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Fecha</a:t>
            </a:r>
            <a:r>
              <a:rPr lang="en-US">
                <a:solidFill>
                  <a:srgbClr val="595959"/>
                </a:solidFill>
              </a:rPr>
              <a:t>: 20/09/2024</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Modalidad</a:t>
            </a:r>
            <a:r>
              <a:rPr lang="en-US">
                <a:solidFill>
                  <a:srgbClr val="595959"/>
                </a:solidFill>
              </a:rPr>
              <a:t>: Virtual</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Participantes</a:t>
            </a:r>
            <a:r>
              <a:rPr lang="en-US">
                <a:solidFill>
                  <a:srgbClr val="595959"/>
                </a:solidFill>
              </a:rPr>
              <a:t>: </a:t>
            </a:r>
            <a:r>
              <a:rPr lang="en-US">
                <a:solidFill>
                  <a:srgbClr val="595959"/>
                </a:solidFill>
              </a:rPr>
              <a:t>Andrés Ormaechea; Ramiro Salvochea; Sabrina Gomez; Martín Etcheverry; Daniela J. Abriola; Lorena Reglero; Carolina Arce; Ariel Saracha; Celeste Castro; Daniela Bruna; Federico Feldman; Florencia Rodeiro; Gabriela Valverde; Jannette Humerez; Karin Kail; Lara Vallegiani.</a:t>
            </a:r>
            <a:endParaRPr>
              <a:solidFill>
                <a:srgbClr val="595959"/>
              </a:solidFill>
            </a:endParaRPr>
          </a:p>
        </p:txBody>
      </p:sp>
      <p:sp>
        <p:nvSpPr>
          <p:cNvPr id="237" name="Google Shape;237;p5"/>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grpSp>
        <p:nvGrpSpPr>
          <p:cNvPr id="238" name="Google Shape;238;p5"/>
          <p:cNvGrpSpPr/>
          <p:nvPr/>
        </p:nvGrpSpPr>
        <p:grpSpPr>
          <a:xfrm>
            <a:off x="5806359" y="2276834"/>
            <a:ext cx="5654300" cy="2738097"/>
            <a:chOff x="685797" y="1125535"/>
            <a:chExt cx="7156436" cy="3465507"/>
          </a:xfrm>
        </p:grpSpPr>
        <p:sp>
          <p:nvSpPr>
            <p:cNvPr id="239" name="Google Shape;239;p5"/>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0" name="Google Shape;240;p5"/>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1" name="Google Shape;241;p5"/>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2" name="Google Shape;242;p5"/>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3" name="Google Shape;243;p5"/>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4" name="Google Shape;244;p5"/>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5" name="Google Shape;245;p5"/>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6" name="Google Shape;246;p5"/>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7" name="Google Shape;247;p5"/>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8" name="Google Shape;248;p5"/>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9" name="Google Shape;249;p5"/>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0" name="Google Shape;250;p5"/>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1" name="Google Shape;251;p5"/>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2" name="Google Shape;252;p5"/>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3" name="Google Shape;253;p5"/>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4" name="Google Shape;254;p5"/>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5" name="Google Shape;255;p5"/>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6" name="Google Shape;256;p5"/>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7" name="Google Shape;257;p5"/>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8" name="Google Shape;258;p5"/>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9" name="Google Shape;259;p5"/>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0" name="Google Shape;260;p5"/>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1" name="Google Shape;261;p5"/>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2" name="Google Shape;262;p5"/>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3" name="Google Shape;263;p5"/>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4" name="Google Shape;264;p5"/>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5" name="Google Shape;265;p5"/>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6" name="Google Shape;266;p5"/>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7" name="Google Shape;267;p5"/>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8" name="Google Shape;268;p5"/>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9" name="Google Shape;269;p5"/>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0" name="Google Shape;270;p5"/>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1" name="Google Shape;271;p5"/>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2" name="Google Shape;272;p5"/>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3" name="Google Shape;273;p5"/>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4" name="Google Shape;274;p5"/>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5" name="Google Shape;275;p5"/>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6" name="Google Shape;276;p5"/>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7" name="Google Shape;277;p5"/>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8" name="Google Shape;278;p5"/>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9" name="Google Shape;279;p5"/>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0" name="Google Shape;280;p5"/>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1" name="Google Shape;281;p5"/>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2" name="Google Shape;282;p5"/>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3" name="Google Shape;283;p5"/>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4" name="Google Shape;284;p5"/>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5" name="Google Shape;285;p5"/>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6" name="Google Shape;286;p5"/>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7" name="Google Shape;287;p5"/>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8" name="Google Shape;288;p5"/>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9" name="Google Shape;289;p5"/>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0" name="Google Shape;290;p5"/>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1" name="Google Shape;291;p5"/>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2" name="Google Shape;292;p5"/>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pic>
        <p:nvPicPr>
          <p:cNvPr id="293" name="Google Shape;293;p5"/>
          <p:cNvPicPr preferRelativeResize="0"/>
          <p:nvPr/>
        </p:nvPicPr>
        <p:blipFill>
          <a:blip r:embed="rId3">
            <a:alphaModFix/>
          </a:blip>
          <a:stretch>
            <a:fillRect/>
          </a:stretch>
        </p:blipFill>
        <p:spPr>
          <a:xfrm>
            <a:off x="5723037" y="1564850"/>
            <a:ext cx="5820925" cy="2261548"/>
          </a:xfrm>
          <a:prstGeom prst="rect">
            <a:avLst/>
          </a:prstGeom>
          <a:noFill/>
          <a:ln>
            <a:noFill/>
          </a:ln>
        </p:spPr>
      </p:pic>
      <p:pic>
        <p:nvPicPr>
          <p:cNvPr id="294" name="Google Shape;294;p5"/>
          <p:cNvPicPr preferRelativeResize="0"/>
          <p:nvPr/>
        </p:nvPicPr>
        <p:blipFill>
          <a:blip r:embed="rId4">
            <a:alphaModFix/>
          </a:blip>
          <a:stretch>
            <a:fillRect/>
          </a:stretch>
        </p:blipFill>
        <p:spPr>
          <a:xfrm>
            <a:off x="5724616" y="3905223"/>
            <a:ext cx="5817764" cy="2248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6"/>
          <p:cNvGrpSpPr/>
          <p:nvPr/>
        </p:nvGrpSpPr>
        <p:grpSpPr>
          <a:xfrm>
            <a:off x="5806359" y="2276834"/>
            <a:ext cx="5654300" cy="2738097"/>
            <a:chOff x="685797" y="1125535"/>
            <a:chExt cx="7156436" cy="3465507"/>
          </a:xfrm>
        </p:grpSpPr>
        <p:sp>
          <p:nvSpPr>
            <p:cNvPr id="300" name="Google Shape;300;p6"/>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1" name="Google Shape;301;p6"/>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2" name="Google Shape;302;p6"/>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3" name="Google Shape;303;p6"/>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4" name="Google Shape;304;p6"/>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5" name="Google Shape;305;p6"/>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6" name="Google Shape;306;p6"/>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7" name="Google Shape;307;p6"/>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8" name="Google Shape;308;p6"/>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9" name="Google Shape;309;p6"/>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0" name="Google Shape;310;p6"/>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1" name="Google Shape;311;p6"/>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2" name="Google Shape;312;p6"/>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3" name="Google Shape;313;p6"/>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4" name="Google Shape;314;p6"/>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5" name="Google Shape;315;p6"/>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6" name="Google Shape;316;p6"/>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7" name="Google Shape;317;p6"/>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8" name="Google Shape;318;p6"/>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9" name="Google Shape;319;p6"/>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0" name="Google Shape;320;p6"/>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1" name="Google Shape;321;p6"/>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2" name="Google Shape;322;p6"/>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3" name="Google Shape;323;p6"/>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4" name="Google Shape;324;p6"/>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5" name="Google Shape;325;p6"/>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6" name="Google Shape;326;p6"/>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7" name="Google Shape;327;p6"/>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8" name="Google Shape;328;p6"/>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9" name="Google Shape;329;p6"/>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0" name="Google Shape;330;p6"/>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1" name="Google Shape;331;p6"/>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2" name="Google Shape;332;p6"/>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3" name="Google Shape;333;p6"/>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4" name="Google Shape;334;p6"/>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5" name="Google Shape;335;p6"/>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6" name="Google Shape;336;p6"/>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7" name="Google Shape;337;p6"/>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8" name="Google Shape;338;p6"/>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9" name="Google Shape;339;p6"/>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0" name="Google Shape;340;p6"/>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1" name="Google Shape;341;p6"/>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2" name="Google Shape;342;p6"/>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3" name="Google Shape;343;p6"/>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4" name="Google Shape;344;p6"/>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5" name="Google Shape;345;p6"/>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6" name="Google Shape;346;p6"/>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7" name="Google Shape;347;p6"/>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8" name="Google Shape;348;p6"/>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9" name="Google Shape;349;p6"/>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0" name="Google Shape;350;p6"/>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1" name="Google Shape;351;p6"/>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2" name="Google Shape;352;p6"/>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3" name="Google Shape;353;p6"/>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54" name="Google Shape;354;p6"/>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11111"/>
              <a:buFont typeface="Arial Black"/>
              <a:buNone/>
            </a:pPr>
            <a:r>
              <a:rPr lang="en-US"/>
              <a:t>REUNIÓN COMISIÓN</a:t>
            </a:r>
            <a:br>
              <a:rPr lang="en-US"/>
            </a:br>
            <a:r>
              <a:rPr lang="en-US"/>
              <a:t>RRHH 09-2024</a:t>
            </a:r>
            <a:endParaRPr/>
          </a:p>
        </p:txBody>
      </p:sp>
      <p:sp>
        <p:nvSpPr>
          <p:cNvPr id="355" name="Google Shape;355;p6"/>
          <p:cNvSpPr txBox="1"/>
          <p:nvPr>
            <p:ph idx="1" type="body"/>
          </p:nvPr>
        </p:nvSpPr>
        <p:spPr>
          <a:xfrm>
            <a:off x="609467" y="2276875"/>
            <a:ext cx="112341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b="1" lang="en-US" sz="1900">
                <a:solidFill>
                  <a:srgbClr val="595959"/>
                </a:solidFill>
              </a:rPr>
              <a:t>Temas tratados:</a:t>
            </a:r>
            <a:endParaRPr b="1" sz="1900">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Escala Salarial y Relevamiento:</a:t>
            </a:r>
            <a:r>
              <a:rPr lang="en-US">
                <a:solidFill>
                  <a:srgbClr val="595959"/>
                </a:solidFill>
              </a:rPr>
              <a:t> </a:t>
            </a:r>
            <a:r>
              <a:rPr b="1" lang="en-US">
                <a:solidFill>
                  <a:srgbClr val="595959"/>
                </a:solidFill>
              </a:rPr>
              <a:t>Martín Etcheverry</a:t>
            </a:r>
            <a:r>
              <a:rPr lang="en-US">
                <a:solidFill>
                  <a:srgbClr val="595959"/>
                </a:solidFill>
              </a:rPr>
              <a:t> presentó los avances del relevamiento, destacando la participación de 10 empresas y subrayando la importancia de mantener la confidencialidad de la información. Se discutió la posibilidad de realizar encuestas trimestrales o semestrales para medir el mercado laboral, enfatizando la necesidad de una participación activa de las empresas en este proceso.</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sz="1550">
                <a:solidFill>
                  <a:srgbClr val="595959"/>
                </a:solidFill>
              </a:rPr>
              <a:t>Salario y Conceptos No Remuneratorios:</a:t>
            </a:r>
            <a:r>
              <a:rPr lang="en-US" sz="1550">
                <a:solidFill>
                  <a:srgbClr val="595959"/>
                </a:solidFill>
              </a:rPr>
              <a:t> </a:t>
            </a:r>
            <a:r>
              <a:rPr b="1" lang="en-US" sz="1550">
                <a:solidFill>
                  <a:srgbClr val="595959"/>
                </a:solidFill>
              </a:rPr>
              <a:t>Ramiro Salvochea </a:t>
            </a:r>
            <a:r>
              <a:rPr lang="en-US">
                <a:solidFill>
                  <a:srgbClr val="595959"/>
                </a:solidFill>
              </a:rPr>
              <a:t>introdujo el programa de la reunión, que incluyó la relación entre salario y conceptos no remuneratorios. Se estableció un marco temporal para futuras presentaciones, con actualizaciones sobre jurisprudencia y reglamentación laboral.</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p:txBody>
      </p:sp>
      <p:sp>
        <p:nvSpPr>
          <p:cNvPr id="356" name="Google Shape;356;p6"/>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g2d577845961_0_396"/>
          <p:cNvGrpSpPr/>
          <p:nvPr/>
        </p:nvGrpSpPr>
        <p:grpSpPr>
          <a:xfrm>
            <a:off x="5806359" y="2276834"/>
            <a:ext cx="5654300" cy="2738097"/>
            <a:chOff x="685797" y="1125535"/>
            <a:chExt cx="7156436" cy="3465507"/>
          </a:xfrm>
        </p:grpSpPr>
        <p:sp>
          <p:nvSpPr>
            <p:cNvPr id="362" name="Google Shape;362;g2d577845961_0_396"/>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3" name="Google Shape;363;g2d577845961_0_396"/>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4" name="Google Shape;364;g2d577845961_0_396"/>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5" name="Google Shape;365;g2d577845961_0_396"/>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6" name="Google Shape;366;g2d577845961_0_396"/>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7" name="Google Shape;367;g2d577845961_0_396"/>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8" name="Google Shape;368;g2d577845961_0_396"/>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9" name="Google Shape;369;g2d577845961_0_396"/>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0" name="Google Shape;370;g2d577845961_0_396"/>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1" name="Google Shape;371;g2d577845961_0_396"/>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2" name="Google Shape;372;g2d577845961_0_396"/>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3" name="Google Shape;373;g2d577845961_0_396"/>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4" name="Google Shape;374;g2d577845961_0_396"/>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5" name="Google Shape;375;g2d577845961_0_396"/>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6" name="Google Shape;376;g2d577845961_0_396"/>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7" name="Google Shape;377;g2d577845961_0_396"/>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8" name="Google Shape;378;g2d577845961_0_396"/>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9" name="Google Shape;379;g2d577845961_0_396"/>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0" name="Google Shape;380;g2d577845961_0_396"/>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1" name="Google Shape;381;g2d577845961_0_396"/>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2" name="Google Shape;382;g2d577845961_0_396"/>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3" name="Google Shape;383;g2d577845961_0_396"/>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4" name="Google Shape;384;g2d577845961_0_396"/>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5" name="Google Shape;385;g2d577845961_0_396"/>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6" name="Google Shape;386;g2d577845961_0_396"/>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7" name="Google Shape;387;g2d577845961_0_396"/>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8" name="Google Shape;388;g2d577845961_0_396"/>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9" name="Google Shape;389;g2d577845961_0_396"/>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0" name="Google Shape;390;g2d577845961_0_396"/>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1" name="Google Shape;391;g2d577845961_0_396"/>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2" name="Google Shape;392;g2d577845961_0_396"/>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3" name="Google Shape;393;g2d577845961_0_396"/>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4" name="Google Shape;394;g2d577845961_0_396"/>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5" name="Google Shape;395;g2d577845961_0_396"/>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6" name="Google Shape;396;g2d577845961_0_396"/>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7" name="Google Shape;397;g2d577845961_0_396"/>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8" name="Google Shape;398;g2d577845961_0_396"/>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9" name="Google Shape;399;g2d577845961_0_396"/>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0" name="Google Shape;400;g2d577845961_0_396"/>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1" name="Google Shape;401;g2d577845961_0_396"/>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2" name="Google Shape;402;g2d577845961_0_396"/>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3" name="Google Shape;403;g2d577845961_0_396"/>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4" name="Google Shape;404;g2d577845961_0_396"/>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5" name="Google Shape;405;g2d577845961_0_396"/>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6" name="Google Shape;406;g2d577845961_0_396"/>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7" name="Google Shape;407;g2d577845961_0_396"/>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8" name="Google Shape;408;g2d577845961_0_396"/>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9" name="Google Shape;409;g2d577845961_0_396"/>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10" name="Google Shape;410;g2d577845961_0_396"/>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11" name="Google Shape;411;g2d577845961_0_396"/>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12" name="Google Shape;412;g2d577845961_0_396"/>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13" name="Google Shape;413;g2d577845961_0_396"/>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14" name="Google Shape;414;g2d577845961_0_396"/>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15" name="Google Shape;415;g2d577845961_0_396"/>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16" name="Google Shape;416;g2d577845961_0_396"/>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11111"/>
              <a:buFont typeface="Arial Black"/>
              <a:buNone/>
            </a:pPr>
            <a:r>
              <a:rPr lang="en-US"/>
              <a:t>REUNIÓN COMISIÓN</a:t>
            </a:r>
            <a:br>
              <a:rPr lang="en-US"/>
            </a:br>
            <a:r>
              <a:rPr lang="en-US"/>
              <a:t>RRHH 09-2024</a:t>
            </a:r>
            <a:endParaRPr/>
          </a:p>
        </p:txBody>
      </p:sp>
      <p:sp>
        <p:nvSpPr>
          <p:cNvPr id="417" name="Google Shape;417;g2d577845961_0_396"/>
          <p:cNvSpPr txBox="1"/>
          <p:nvPr>
            <p:ph idx="1" type="body"/>
          </p:nvPr>
        </p:nvSpPr>
        <p:spPr>
          <a:xfrm>
            <a:off x="609467" y="2276875"/>
            <a:ext cx="112341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b="1" lang="en-US" sz="1900">
                <a:solidFill>
                  <a:srgbClr val="595959"/>
                </a:solidFill>
              </a:rPr>
              <a:t>Temas tratados:</a:t>
            </a:r>
            <a:endParaRPr b="1" sz="1900">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Beneficios como Mecanismo de Retención:</a:t>
            </a:r>
            <a:r>
              <a:rPr lang="en-US">
                <a:solidFill>
                  <a:srgbClr val="595959"/>
                </a:solidFill>
              </a:rPr>
              <a:t> </a:t>
            </a:r>
            <a:r>
              <a:rPr b="1" lang="en-US">
                <a:solidFill>
                  <a:srgbClr val="595959"/>
                </a:solidFill>
              </a:rPr>
              <a:t>Sabrina Gómez </a:t>
            </a:r>
            <a:r>
              <a:rPr lang="en-US">
                <a:solidFill>
                  <a:srgbClr val="595959"/>
                </a:solidFill>
              </a:rPr>
              <a:t>explicó la relevancia de los beneficios en la retención de personal, destacando la necesidad de políticas claras y su tratamiento legal. Se compartieron ejemplos prácticos, como el caso de Valimpia, que emplea controles efectivos para el uso de recursos corporativos. También se discutió la correcta clasificación de bonos y gratificaciones, enfatizando la claridad en los recibos de sueldo.</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sz="1550">
                <a:solidFill>
                  <a:srgbClr val="595959"/>
                </a:solidFill>
              </a:rPr>
              <a:t>Ley Bases y Aspectos Laborales:</a:t>
            </a:r>
            <a:r>
              <a:rPr lang="en-US" sz="1550">
                <a:solidFill>
                  <a:srgbClr val="595959"/>
                </a:solidFill>
              </a:rPr>
              <a:t> </a:t>
            </a:r>
            <a:r>
              <a:rPr b="1" lang="en-US" sz="1550">
                <a:solidFill>
                  <a:srgbClr val="595959"/>
                </a:solidFill>
              </a:rPr>
              <a:t>Andrés Ormaechea</a:t>
            </a:r>
            <a:r>
              <a:rPr lang="en-US">
                <a:solidFill>
                  <a:srgbClr val="595959"/>
                </a:solidFill>
              </a:rPr>
              <a:t> presentó detalles sobre la reglamentación de la </a:t>
            </a:r>
            <a:r>
              <a:rPr b="1" lang="en-US">
                <a:solidFill>
                  <a:srgbClr val="595959"/>
                </a:solidFill>
              </a:rPr>
              <a:t>Ley Bases, </a:t>
            </a:r>
            <a:r>
              <a:rPr lang="en-US">
                <a:solidFill>
                  <a:srgbClr val="595959"/>
                </a:solidFill>
              </a:rPr>
              <a:t>subrayando el papel de los acuerdos colectivos y las incertidumbres asociadas con la antigüedad de los trabajadores. Finalmente, se acordó la fecha y modalidad de la próxima reunión.</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p:txBody>
      </p:sp>
      <p:sp>
        <p:nvSpPr>
          <p:cNvPr id="418" name="Google Shape;418;g2d577845961_0_396"/>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00000"/>
              <a:buFont typeface="Arial Black"/>
              <a:buNone/>
            </a:pPr>
            <a:r>
              <a:rPr lang="en-US"/>
              <a:t>REUNIÓN</a:t>
            </a:r>
            <a:endParaRPr/>
          </a:p>
          <a:p>
            <a:pPr indent="0" lvl="0" marL="0" rtl="0" algn="l">
              <a:lnSpc>
                <a:spcPct val="100000"/>
              </a:lnSpc>
              <a:spcBef>
                <a:spcPts val="0"/>
              </a:spcBef>
              <a:spcAft>
                <a:spcPts val="0"/>
              </a:spcAft>
              <a:buClr>
                <a:schemeClr val="dk1"/>
              </a:buClr>
              <a:buSzPct val="100000"/>
              <a:buFont typeface="Arial Black"/>
              <a:buNone/>
            </a:pPr>
            <a:r>
              <a:rPr lang="en-US"/>
              <a:t>COMISIÓN</a:t>
            </a:r>
            <a:endParaRPr/>
          </a:p>
          <a:p>
            <a:pPr indent="0" lvl="0" marL="0" rtl="0" algn="l">
              <a:lnSpc>
                <a:spcPct val="100000"/>
              </a:lnSpc>
              <a:spcBef>
                <a:spcPts val="0"/>
              </a:spcBef>
              <a:spcAft>
                <a:spcPts val="0"/>
              </a:spcAft>
              <a:buClr>
                <a:schemeClr val="dk1"/>
              </a:buClr>
              <a:buSzPct val="100000"/>
              <a:buFont typeface="Arial Black"/>
              <a:buNone/>
            </a:pPr>
            <a:r>
              <a:rPr lang="en-US"/>
              <a:t>RRHH </a:t>
            </a:r>
            <a:r>
              <a:rPr lang="en-US"/>
              <a:t>10-2024</a:t>
            </a:r>
            <a:endParaRPr/>
          </a:p>
        </p:txBody>
      </p:sp>
      <p:sp>
        <p:nvSpPr>
          <p:cNvPr id="424" name="Google Shape;424;p2"/>
          <p:cNvSpPr txBox="1"/>
          <p:nvPr>
            <p:ph idx="1" type="body"/>
          </p:nvPr>
        </p:nvSpPr>
        <p:spPr>
          <a:xfrm>
            <a:off x="609441" y="2276872"/>
            <a:ext cx="3903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Fecha</a:t>
            </a:r>
            <a:r>
              <a:rPr lang="en-US">
                <a:solidFill>
                  <a:srgbClr val="595959"/>
                </a:solidFill>
              </a:rPr>
              <a:t>: 18/10/2024</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Modalidad</a:t>
            </a:r>
            <a:r>
              <a:rPr lang="en-US">
                <a:solidFill>
                  <a:srgbClr val="595959"/>
                </a:solidFill>
              </a:rPr>
              <a:t>: Virtual</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t/>
            </a:r>
            <a:endParaRPr>
              <a:solidFill>
                <a:srgbClr val="595959"/>
              </a:solidFill>
            </a:endParaRPr>
          </a:p>
          <a:p>
            <a:pPr indent="0" lvl="0" marL="0" rtl="0" algn="l">
              <a:lnSpc>
                <a:spcPct val="110000"/>
              </a:lnSpc>
              <a:spcBef>
                <a:spcPts val="0"/>
              </a:spcBef>
              <a:spcAft>
                <a:spcPts val="0"/>
              </a:spcAft>
              <a:buClr>
                <a:schemeClr val="dk1"/>
              </a:buClr>
              <a:buSzPts val="1100"/>
              <a:buFont typeface="Arial"/>
              <a:buNone/>
            </a:pPr>
            <a:r>
              <a:rPr b="1" lang="en-US">
                <a:solidFill>
                  <a:srgbClr val="595959"/>
                </a:solidFill>
              </a:rPr>
              <a:t>Participantes</a:t>
            </a:r>
            <a:r>
              <a:rPr lang="en-US">
                <a:solidFill>
                  <a:srgbClr val="595959"/>
                </a:solidFill>
              </a:rPr>
              <a:t>: </a:t>
            </a:r>
            <a:r>
              <a:rPr lang="en-US">
                <a:solidFill>
                  <a:srgbClr val="595959"/>
                </a:solidFill>
              </a:rPr>
              <a:t>Andrés Ormaechea, Ramiro Salvochea, Sabrina Gomez, Martín Etcheverry, Daniela J. Abriola, Carolina Arce, Teresita Llado, Ariel Saracha, Daniela Bruna, Federico Feldman, Gabriela Valverde, Jannette Humerez, Jesica Verdud, Karin Kail, Lara Vallegiani, Matías de Francesco.</a:t>
            </a:r>
            <a:endParaRPr b="1" i="1">
              <a:solidFill>
                <a:srgbClr val="595959"/>
              </a:solidFill>
            </a:endParaRPr>
          </a:p>
        </p:txBody>
      </p:sp>
      <p:sp>
        <p:nvSpPr>
          <p:cNvPr id="425" name="Google Shape;425;p2"/>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grpSp>
        <p:nvGrpSpPr>
          <p:cNvPr id="426" name="Google Shape;426;p2"/>
          <p:cNvGrpSpPr/>
          <p:nvPr/>
        </p:nvGrpSpPr>
        <p:grpSpPr>
          <a:xfrm>
            <a:off x="5806359" y="2276834"/>
            <a:ext cx="5654300" cy="2738097"/>
            <a:chOff x="685797" y="1125535"/>
            <a:chExt cx="7156436" cy="3465507"/>
          </a:xfrm>
        </p:grpSpPr>
        <p:sp>
          <p:nvSpPr>
            <p:cNvPr id="427" name="Google Shape;427;p2"/>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8" name="Google Shape;428;p2"/>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9" name="Google Shape;429;p2"/>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0" name="Google Shape;430;p2"/>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1" name="Google Shape;431;p2"/>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2" name="Google Shape;432;p2"/>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3" name="Google Shape;433;p2"/>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4" name="Google Shape;434;p2"/>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5" name="Google Shape;435;p2"/>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6" name="Google Shape;436;p2"/>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7" name="Google Shape;437;p2"/>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8" name="Google Shape;438;p2"/>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9" name="Google Shape;439;p2"/>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0" name="Google Shape;440;p2"/>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1" name="Google Shape;441;p2"/>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2" name="Google Shape;442;p2"/>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3" name="Google Shape;443;p2"/>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4" name="Google Shape;444;p2"/>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5" name="Google Shape;445;p2"/>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6" name="Google Shape;446;p2"/>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7" name="Google Shape;447;p2"/>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8" name="Google Shape;448;p2"/>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9" name="Google Shape;449;p2"/>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0" name="Google Shape;450;p2"/>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1" name="Google Shape;451;p2"/>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2" name="Google Shape;452;p2"/>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3" name="Google Shape;453;p2"/>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4" name="Google Shape;454;p2"/>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5" name="Google Shape;455;p2"/>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6" name="Google Shape;456;p2"/>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7" name="Google Shape;457;p2"/>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8" name="Google Shape;458;p2"/>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59" name="Google Shape;459;p2"/>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0" name="Google Shape;460;p2"/>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1" name="Google Shape;461;p2"/>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2" name="Google Shape;462;p2"/>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3" name="Google Shape;463;p2"/>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4" name="Google Shape;464;p2"/>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5" name="Google Shape;465;p2"/>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6" name="Google Shape;466;p2"/>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7" name="Google Shape;467;p2"/>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8" name="Google Shape;468;p2"/>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9" name="Google Shape;469;p2"/>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0" name="Google Shape;470;p2"/>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1" name="Google Shape;471;p2"/>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2" name="Google Shape;472;p2"/>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3" name="Google Shape;473;p2"/>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4" name="Google Shape;474;p2"/>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5" name="Google Shape;475;p2"/>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6" name="Google Shape;476;p2"/>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7" name="Google Shape;477;p2"/>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8" name="Google Shape;478;p2"/>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9" name="Google Shape;479;p2"/>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0" name="Google Shape;480;p2"/>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pic>
        <p:nvPicPr>
          <p:cNvPr id="481" name="Google Shape;481;p2"/>
          <p:cNvPicPr preferRelativeResize="0"/>
          <p:nvPr/>
        </p:nvPicPr>
        <p:blipFill>
          <a:blip r:embed="rId3">
            <a:alphaModFix/>
          </a:blip>
          <a:stretch>
            <a:fillRect/>
          </a:stretch>
        </p:blipFill>
        <p:spPr>
          <a:xfrm>
            <a:off x="5348574" y="2434475"/>
            <a:ext cx="6569849" cy="2422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pSp>
        <p:nvGrpSpPr>
          <p:cNvPr id="486" name="Google Shape;486;p3"/>
          <p:cNvGrpSpPr/>
          <p:nvPr/>
        </p:nvGrpSpPr>
        <p:grpSpPr>
          <a:xfrm>
            <a:off x="5806359" y="2276834"/>
            <a:ext cx="5654300" cy="2738097"/>
            <a:chOff x="685797" y="1125535"/>
            <a:chExt cx="7156436" cy="3465507"/>
          </a:xfrm>
        </p:grpSpPr>
        <p:sp>
          <p:nvSpPr>
            <p:cNvPr id="487" name="Google Shape;487;p3"/>
            <p:cNvSpPr/>
            <p:nvPr/>
          </p:nvSpPr>
          <p:spPr>
            <a:xfrm>
              <a:off x="808035" y="1968495"/>
              <a:ext cx="55563" cy="49213"/>
            </a:xfrm>
            <a:custGeom>
              <a:rect b="b" l="l" r="r" t="t"/>
              <a:pathLst>
                <a:path extrusionOk="0" h="31" w="35">
                  <a:moveTo>
                    <a:pt x="28" y="0"/>
                  </a:moveTo>
                  <a:lnTo>
                    <a:pt x="34" y="0"/>
                  </a:lnTo>
                  <a:lnTo>
                    <a:pt x="35" y="4"/>
                  </a:lnTo>
                  <a:lnTo>
                    <a:pt x="35" y="12"/>
                  </a:lnTo>
                  <a:lnTo>
                    <a:pt x="34" y="20"/>
                  </a:lnTo>
                  <a:lnTo>
                    <a:pt x="32" y="26"/>
                  </a:lnTo>
                  <a:lnTo>
                    <a:pt x="28" y="28"/>
                  </a:lnTo>
                  <a:lnTo>
                    <a:pt x="20" y="30"/>
                  </a:lnTo>
                  <a:lnTo>
                    <a:pt x="11" y="31"/>
                  </a:lnTo>
                  <a:lnTo>
                    <a:pt x="2" y="30"/>
                  </a:lnTo>
                  <a:lnTo>
                    <a:pt x="0" y="28"/>
                  </a:lnTo>
                  <a:lnTo>
                    <a:pt x="4" y="24"/>
                  </a:lnTo>
                  <a:lnTo>
                    <a:pt x="9" y="22"/>
                  </a:lnTo>
                  <a:lnTo>
                    <a:pt x="17" y="19"/>
                  </a:lnTo>
                  <a:lnTo>
                    <a:pt x="20" y="17"/>
                  </a:lnTo>
                  <a:lnTo>
                    <a:pt x="24" y="13"/>
                  </a:lnTo>
                  <a:lnTo>
                    <a:pt x="24" y="9"/>
                  </a:lnTo>
                  <a:lnTo>
                    <a:pt x="27" y="4"/>
                  </a:lnTo>
                  <a:lnTo>
                    <a:pt x="27" y="1"/>
                  </a:lnTo>
                  <a:lnTo>
                    <a:pt x="2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8" name="Google Shape;488;p3"/>
            <p:cNvSpPr/>
            <p:nvPr/>
          </p:nvSpPr>
          <p:spPr>
            <a:xfrm>
              <a:off x="685797" y="2012946"/>
              <a:ext cx="69850" cy="22225"/>
            </a:xfrm>
            <a:custGeom>
              <a:rect b="b" l="l" r="r" t="t"/>
              <a:pathLst>
                <a:path extrusionOk="0" h="14" w="44">
                  <a:moveTo>
                    <a:pt x="16" y="0"/>
                  </a:moveTo>
                  <a:lnTo>
                    <a:pt x="30" y="0"/>
                  </a:lnTo>
                  <a:lnTo>
                    <a:pt x="31" y="2"/>
                  </a:lnTo>
                  <a:lnTo>
                    <a:pt x="34" y="3"/>
                  </a:lnTo>
                  <a:lnTo>
                    <a:pt x="38" y="5"/>
                  </a:lnTo>
                  <a:lnTo>
                    <a:pt x="41" y="5"/>
                  </a:lnTo>
                  <a:lnTo>
                    <a:pt x="44" y="6"/>
                  </a:lnTo>
                  <a:lnTo>
                    <a:pt x="42" y="7"/>
                  </a:lnTo>
                  <a:lnTo>
                    <a:pt x="36" y="10"/>
                  </a:lnTo>
                  <a:lnTo>
                    <a:pt x="27" y="13"/>
                  </a:lnTo>
                  <a:lnTo>
                    <a:pt x="21" y="14"/>
                  </a:lnTo>
                  <a:lnTo>
                    <a:pt x="16" y="14"/>
                  </a:lnTo>
                  <a:lnTo>
                    <a:pt x="12" y="13"/>
                  </a:lnTo>
                  <a:lnTo>
                    <a:pt x="8" y="13"/>
                  </a:lnTo>
                  <a:lnTo>
                    <a:pt x="5" y="10"/>
                  </a:lnTo>
                  <a:lnTo>
                    <a:pt x="1" y="9"/>
                  </a:lnTo>
                  <a:lnTo>
                    <a:pt x="0" y="7"/>
                  </a:lnTo>
                  <a:lnTo>
                    <a:pt x="0" y="5"/>
                  </a:lnTo>
                  <a:lnTo>
                    <a:pt x="5" y="2"/>
                  </a:lnTo>
                  <a:lnTo>
                    <a:pt x="1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9" name="Google Shape;489;p3"/>
            <p:cNvSpPr/>
            <p:nvPr/>
          </p:nvSpPr>
          <p:spPr>
            <a:xfrm>
              <a:off x="841372" y="1830384"/>
              <a:ext cx="33338" cy="22225"/>
            </a:xfrm>
            <a:custGeom>
              <a:rect b="b" l="l" r="r" t="t"/>
              <a:pathLst>
                <a:path extrusionOk="0" h="14" w="21">
                  <a:moveTo>
                    <a:pt x="10" y="0"/>
                  </a:moveTo>
                  <a:lnTo>
                    <a:pt x="20" y="0"/>
                  </a:lnTo>
                  <a:lnTo>
                    <a:pt x="20" y="2"/>
                  </a:lnTo>
                  <a:lnTo>
                    <a:pt x="21" y="4"/>
                  </a:lnTo>
                  <a:lnTo>
                    <a:pt x="20" y="6"/>
                  </a:lnTo>
                  <a:lnTo>
                    <a:pt x="18" y="9"/>
                  </a:lnTo>
                  <a:lnTo>
                    <a:pt x="17" y="10"/>
                  </a:lnTo>
                  <a:lnTo>
                    <a:pt x="15" y="13"/>
                  </a:lnTo>
                  <a:lnTo>
                    <a:pt x="14" y="14"/>
                  </a:lnTo>
                  <a:lnTo>
                    <a:pt x="11" y="14"/>
                  </a:lnTo>
                  <a:lnTo>
                    <a:pt x="3" y="10"/>
                  </a:lnTo>
                  <a:lnTo>
                    <a:pt x="0" y="7"/>
                  </a:lnTo>
                  <a:lnTo>
                    <a:pt x="0" y="6"/>
                  </a:lnTo>
                  <a:lnTo>
                    <a:pt x="2" y="4"/>
                  </a:lnTo>
                  <a:lnTo>
                    <a:pt x="7" y="2"/>
                  </a:lnTo>
                  <a:lnTo>
                    <a:pt x="9" y="2"/>
                  </a:lnTo>
                  <a:lnTo>
                    <a:pt x="1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0" name="Google Shape;490;p3"/>
            <p:cNvSpPr/>
            <p:nvPr/>
          </p:nvSpPr>
          <p:spPr>
            <a:xfrm>
              <a:off x="828672" y="1482722"/>
              <a:ext cx="2687633" cy="3108320"/>
            </a:xfrm>
            <a:custGeom>
              <a:rect b="b" l="l" r="r" t="t"/>
              <a:pathLst>
                <a:path extrusionOk="0" h="1958" w="1693">
                  <a:moveTo>
                    <a:pt x="1142" y="450"/>
                  </a:moveTo>
                  <a:lnTo>
                    <a:pt x="1139" y="451"/>
                  </a:lnTo>
                  <a:lnTo>
                    <a:pt x="1127" y="463"/>
                  </a:lnTo>
                  <a:lnTo>
                    <a:pt x="1121" y="470"/>
                  </a:lnTo>
                  <a:lnTo>
                    <a:pt x="1117" y="476"/>
                  </a:lnTo>
                  <a:lnTo>
                    <a:pt x="1116" y="478"/>
                  </a:lnTo>
                  <a:lnTo>
                    <a:pt x="1115" y="478"/>
                  </a:lnTo>
                  <a:lnTo>
                    <a:pt x="1113" y="480"/>
                  </a:lnTo>
                  <a:lnTo>
                    <a:pt x="1111" y="481"/>
                  </a:lnTo>
                  <a:lnTo>
                    <a:pt x="1106" y="482"/>
                  </a:lnTo>
                  <a:lnTo>
                    <a:pt x="1102" y="485"/>
                  </a:lnTo>
                  <a:lnTo>
                    <a:pt x="1100" y="487"/>
                  </a:lnTo>
                  <a:lnTo>
                    <a:pt x="1093" y="493"/>
                  </a:lnTo>
                  <a:lnTo>
                    <a:pt x="1091" y="493"/>
                  </a:lnTo>
                  <a:lnTo>
                    <a:pt x="1091" y="495"/>
                  </a:lnTo>
                  <a:lnTo>
                    <a:pt x="1094" y="500"/>
                  </a:lnTo>
                  <a:lnTo>
                    <a:pt x="1100" y="500"/>
                  </a:lnTo>
                  <a:lnTo>
                    <a:pt x="1104" y="499"/>
                  </a:lnTo>
                  <a:lnTo>
                    <a:pt x="1106" y="497"/>
                  </a:lnTo>
                  <a:lnTo>
                    <a:pt x="1111" y="495"/>
                  </a:lnTo>
                  <a:lnTo>
                    <a:pt x="1113" y="492"/>
                  </a:lnTo>
                  <a:lnTo>
                    <a:pt x="1121" y="485"/>
                  </a:lnTo>
                  <a:lnTo>
                    <a:pt x="1131" y="481"/>
                  </a:lnTo>
                  <a:lnTo>
                    <a:pt x="1138" y="476"/>
                  </a:lnTo>
                  <a:lnTo>
                    <a:pt x="1142" y="471"/>
                  </a:lnTo>
                  <a:lnTo>
                    <a:pt x="1147" y="469"/>
                  </a:lnTo>
                  <a:lnTo>
                    <a:pt x="1152" y="467"/>
                  </a:lnTo>
                  <a:lnTo>
                    <a:pt x="1157" y="465"/>
                  </a:lnTo>
                  <a:lnTo>
                    <a:pt x="1165" y="462"/>
                  </a:lnTo>
                  <a:lnTo>
                    <a:pt x="1171" y="459"/>
                  </a:lnTo>
                  <a:lnTo>
                    <a:pt x="1172" y="456"/>
                  </a:lnTo>
                  <a:lnTo>
                    <a:pt x="1173" y="455"/>
                  </a:lnTo>
                  <a:lnTo>
                    <a:pt x="1172" y="452"/>
                  </a:lnTo>
                  <a:lnTo>
                    <a:pt x="1167" y="450"/>
                  </a:lnTo>
                  <a:lnTo>
                    <a:pt x="1142" y="450"/>
                  </a:lnTo>
                  <a:close/>
                  <a:moveTo>
                    <a:pt x="1053" y="415"/>
                  </a:moveTo>
                  <a:lnTo>
                    <a:pt x="1044" y="418"/>
                  </a:lnTo>
                  <a:lnTo>
                    <a:pt x="1034" y="422"/>
                  </a:lnTo>
                  <a:lnTo>
                    <a:pt x="1027" y="430"/>
                  </a:lnTo>
                  <a:lnTo>
                    <a:pt x="1026" y="440"/>
                  </a:lnTo>
                  <a:lnTo>
                    <a:pt x="1026" y="489"/>
                  </a:lnTo>
                  <a:lnTo>
                    <a:pt x="1028" y="495"/>
                  </a:lnTo>
                  <a:lnTo>
                    <a:pt x="1033" y="497"/>
                  </a:lnTo>
                  <a:lnTo>
                    <a:pt x="1035" y="497"/>
                  </a:lnTo>
                  <a:lnTo>
                    <a:pt x="1041" y="495"/>
                  </a:lnTo>
                  <a:lnTo>
                    <a:pt x="1042" y="492"/>
                  </a:lnTo>
                  <a:lnTo>
                    <a:pt x="1042" y="477"/>
                  </a:lnTo>
                  <a:lnTo>
                    <a:pt x="1041" y="470"/>
                  </a:lnTo>
                  <a:lnTo>
                    <a:pt x="1044" y="451"/>
                  </a:lnTo>
                  <a:lnTo>
                    <a:pt x="1046" y="445"/>
                  </a:lnTo>
                  <a:lnTo>
                    <a:pt x="1056" y="436"/>
                  </a:lnTo>
                  <a:lnTo>
                    <a:pt x="1059" y="432"/>
                  </a:lnTo>
                  <a:lnTo>
                    <a:pt x="1067" y="429"/>
                  </a:lnTo>
                  <a:lnTo>
                    <a:pt x="1072" y="429"/>
                  </a:lnTo>
                  <a:lnTo>
                    <a:pt x="1076" y="430"/>
                  </a:lnTo>
                  <a:lnTo>
                    <a:pt x="1082" y="436"/>
                  </a:lnTo>
                  <a:lnTo>
                    <a:pt x="1085" y="440"/>
                  </a:lnTo>
                  <a:lnTo>
                    <a:pt x="1086" y="445"/>
                  </a:lnTo>
                  <a:lnTo>
                    <a:pt x="1086" y="460"/>
                  </a:lnTo>
                  <a:lnTo>
                    <a:pt x="1087" y="470"/>
                  </a:lnTo>
                  <a:lnTo>
                    <a:pt x="1091" y="473"/>
                  </a:lnTo>
                  <a:lnTo>
                    <a:pt x="1094" y="473"/>
                  </a:lnTo>
                  <a:lnTo>
                    <a:pt x="1097" y="470"/>
                  </a:lnTo>
                  <a:lnTo>
                    <a:pt x="1101" y="469"/>
                  </a:lnTo>
                  <a:lnTo>
                    <a:pt x="1104" y="466"/>
                  </a:lnTo>
                  <a:lnTo>
                    <a:pt x="1105" y="463"/>
                  </a:lnTo>
                  <a:lnTo>
                    <a:pt x="1106" y="459"/>
                  </a:lnTo>
                  <a:lnTo>
                    <a:pt x="1105" y="456"/>
                  </a:lnTo>
                  <a:lnTo>
                    <a:pt x="1104" y="450"/>
                  </a:lnTo>
                  <a:lnTo>
                    <a:pt x="1104" y="441"/>
                  </a:lnTo>
                  <a:lnTo>
                    <a:pt x="1105" y="434"/>
                  </a:lnTo>
                  <a:lnTo>
                    <a:pt x="1108" y="430"/>
                  </a:lnTo>
                  <a:lnTo>
                    <a:pt x="1108" y="436"/>
                  </a:lnTo>
                  <a:lnTo>
                    <a:pt x="1111" y="440"/>
                  </a:lnTo>
                  <a:lnTo>
                    <a:pt x="1112" y="443"/>
                  </a:lnTo>
                  <a:lnTo>
                    <a:pt x="1116" y="444"/>
                  </a:lnTo>
                  <a:lnTo>
                    <a:pt x="1119" y="445"/>
                  </a:lnTo>
                  <a:lnTo>
                    <a:pt x="1121" y="445"/>
                  </a:lnTo>
                  <a:lnTo>
                    <a:pt x="1123" y="443"/>
                  </a:lnTo>
                  <a:lnTo>
                    <a:pt x="1121" y="437"/>
                  </a:lnTo>
                  <a:lnTo>
                    <a:pt x="1117" y="429"/>
                  </a:lnTo>
                  <a:lnTo>
                    <a:pt x="1113" y="423"/>
                  </a:lnTo>
                  <a:lnTo>
                    <a:pt x="1109" y="421"/>
                  </a:lnTo>
                  <a:lnTo>
                    <a:pt x="1100" y="419"/>
                  </a:lnTo>
                  <a:lnTo>
                    <a:pt x="1089" y="419"/>
                  </a:lnTo>
                  <a:lnTo>
                    <a:pt x="1083" y="421"/>
                  </a:lnTo>
                  <a:lnTo>
                    <a:pt x="1079" y="421"/>
                  </a:lnTo>
                  <a:lnTo>
                    <a:pt x="1069" y="418"/>
                  </a:lnTo>
                  <a:lnTo>
                    <a:pt x="1061" y="415"/>
                  </a:lnTo>
                  <a:lnTo>
                    <a:pt x="1053" y="415"/>
                  </a:lnTo>
                  <a:close/>
                  <a:moveTo>
                    <a:pt x="1030" y="367"/>
                  </a:moveTo>
                  <a:lnTo>
                    <a:pt x="1024" y="370"/>
                  </a:lnTo>
                  <a:lnTo>
                    <a:pt x="1000" y="386"/>
                  </a:lnTo>
                  <a:lnTo>
                    <a:pt x="989" y="389"/>
                  </a:lnTo>
                  <a:lnTo>
                    <a:pt x="983" y="392"/>
                  </a:lnTo>
                  <a:lnTo>
                    <a:pt x="982" y="393"/>
                  </a:lnTo>
                  <a:lnTo>
                    <a:pt x="981" y="396"/>
                  </a:lnTo>
                  <a:lnTo>
                    <a:pt x="981" y="403"/>
                  </a:lnTo>
                  <a:lnTo>
                    <a:pt x="986" y="406"/>
                  </a:lnTo>
                  <a:lnTo>
                    <a:pt x="996" y="406"/>
                  </a:lnTo>
                  <a:lnTo>
                    <a:pt x="1009" y="399"/>
                  </a:lnTo>
                  <a:lnTo>
                    <a:pt x="1015" y="397"/>
                  </a:lnTo>
                  <a:lnTo>
                    <a:pt x="1019" y="396"/>
                  </a:lnTo>
                  <a:lnTo>
                    <a:pt x="1020" y="396"/>
                  </a:lnTo>
                  <a:lnTo>
                    <a:pt x="1022" y="397"/>
                  </a:lnTo>
                  <a:lnTo>
                    <a:pt x="1022" y="399"/>
                  </a:lnTo>
                  <a:lnTo>
                    <a:pt x="1024" y="402"/>
                  </a:lnTo>
                  <a:lnTo>
                    <a:pt x="1027" y="403"/>
                  </a:lnTo>
                  <a:lnTo>
                    <a:pt x="1031" y="403"/>
                  </a:lnTo>
                  <a:lnTo>
                    <a:pt x="1050" y="406"/>
                  </a:lnTo>
                  <a:lnTo>
                    <a:pt x="1056" y="406"/>
                  </a:lnTo>
                  <a:lnTo>
                    <a:pt x="1059" y="403"/>
                  </a:lnTo>
                  <a:lnTo>
                    <a:pt x="1061" y="397"/>
                  </a:lnTo>
                  <a:lnTo>
                    <a:pt x="1063" y="396"/>
                  </a:lnTo>
                  <a:lnTo>
                    <a:pt x="1064" y="393"/>
                  </a:lnTo>
                  <a:lnTo>
                    <a:pt x="1064" y="391"/>
                  </a:lnTo>
                  <a:lnTo>
                    <a:pt x="1061" y="388"/>
                  </a:lnTo>
                  <a:lnTo>
                    <a:pt x="1052" y="384"/>
                  </a:lnTo>
                  <a:lnTo>
                    <a:pt x="1042" y="377"/>
                  </a:lnTo>
                  <a:lnTo>
                    <a:pt x="1035" y="370"/>
                  </a:lnTo>
                  <a:lnTo>
                    <a:pt x="1030" y="367"/>
                  </a:lnTo>
                  <a:close/>
                  <a:moveTo>
                    <a:pt x="538" y="358"/>
                  </a:moveTo>
                  <a:lnTo>
                    <a:pt x="536" y="360"/>
                  </a:lnTo>
                  <a:lnTo>
                    <a:pt x="538" y="362"/>
                  </a:lnTo>
                  <a:lnTo>
                    <a:pt x="540" y="367"/>
                  </a:lnTo>
                  <a:lnTo>
                    <a:pt x="543" y="370"/>
                  </a:lnTo>
                  <a:lnTo>
                    <a:pt x="544" y="373"/>
                  </a:lnTo>
                  <a:lnTo>
                    <a:pt x="549" y="377"/>
                  </a:lnTo>
                  <a:lnTo>
                    <a:pt x="557" y="381"/>
                  </a:lnTo>
                  <a:lnTo>
                    <a:pt x="561" y="382"/>
                  </a:lnTo>
                  <a:lnTo>
                    <a:pt x="564" y="384"/>
                  </a:lnTo>
                  <a:lnTo>
                    <a:pt x="565" y="385"/>
                  </a:lnTo>
                  <a:lnTo>
                    <a:pt x="566" y="388"/>
                  </a:lnTo>
                  <a:lnTo>
                    <a:pt x="566" y="391"/>
                  </a:lnTo>
                  <a:lnTo>
                    <a:pt x="568" y="395"/>
                  </a:lnTo>
                  <a:lnTo>
                    <a:pt x="568" y="399"/>
                  </a:lnTo>
                  <a:lnTo>
                    <a:pt x="570" y="402"/>
                  </a:lnTo>
                  <a:lnTo>
                    <a:pt x="573" y="407"/>
                  </a:lnTo>
                  <a:lnTo>
                    <a:pt x="576" y="407"/>
                  </a:lnTo>
                  <a:lnTo>
                    <a:pt x="579" y="404"/>
                  </a:lnTo>
                  <a:lnTo>
                    <a:pt x="580" y="400"/>
                  </a:lnTo>
                  <a:lnTo>
                    <a:pt x="580" y="397"/>
                  </a:lnTo>
                  <a:lnTo>
                    <a:pt x="579" y="393"/>
                  </a:lnTo>
                  <a:lnTo>
                    <a:pt x="576" y="388"/>
                  </a:lnTo>
                  <a:lnTo>
                    <a:pt x="564" y="376"/>
                  </a:lnTo>
                  <a:lnTo>
                    <a:pt x="557" y="370"/>
                  </a:lnTo>
                  <a:lnTo>
                    <a:pt x="553" y="367"/>
                  </a:lnTo>
                  <a:lnTo>
                    <a:pt x="551" y="367"/>
                  </a:lnTo>
                  <a:lnTo>
                    <a:pt x="549" y="365"/>
                  </a:lnTo>
                  <a:lnTo>
                    <a:pt x="546" y="363"/>
                  </a:lnTo>
                  <a:lnTo>
                    <a:pt x="544" y="360"/>
                  </a:lnTo>
                  <a:lnTo>
                    <a:pt x="542" y="359"/>
                  </a:lnTo>
                  <a:lnTo>
                    <a:pt x="540" y="358"/>
                  </a:lnTo>
                  <a:lnTo>
                    <a:pt x="538" y="358"/>
                  </a:lnTo>
                  <a:close/>
                  <a:moveTo>
                    <a:pt x="633" y="0"/>
                  </a:moveTo>
                  <a:lnTo>
                    <a:pt x="646" y="0"/>
                  </a:lnTo>
                  <a:lnTo>
                    <a:pt x="650" y="1"/>
                  </a:lnTo>
                  <a:lnTo>
                    <a:pt x="651" y="3"/>
                  </a:lnTo>
                  <a:lnTo>
                    <a:pt x="652" y="3"/>
                  </a:lnTo>
                  <a:lnTo>
                    <a:pt x="652" y="4"/>
                  </a:lnTo>
                  <a:lnTo>
                    <a:pt x="654" y="6"/>
                  </a:lnTo>
                  <a:lnTo>
                    <a:pt x="655" y="8"/>
                  </a:lnTo>
                  <a:lnTo>
                    <a:pt x="666" y="14"/>
                  </a:lnTo>
                  <a:lnTo>
                    <a:pt x="673" y="18"/>
                  </a:lnTo>
                  <a:lnTo>
                    <a:pt x="684" y="22"/>
                  </a:lnTo>
                  <a:lnTo>
                    <a:pt x="688" y="23"/>
                  </a:lnTo>
                  <a:lnTo>
                    <a:pt x="691" y="26"/>
                  </a:lnTo>
                  <a:lnTo>
                    <a:pt x="692" y="26"/>
                  </a:lnTo>
                  <a:lnTo>
                    <a:pt x="693" y="28"/>
                  </a:lnTo>
                  <a:lnTo>
                    <a:pt x="695" y="28"/>
                  </a:lnTo>
                  <a:lnTo>
                    <a:pt x="696" y="29"/>
                  </a:lnTo>
                  <a:lnTo>
                    <a:pt x="703" y="29"/>
                  </a:lnTo>
                  <a:lnTo>
                    <a:pt x="732" y="25"/>
                  </a:lnTo>
                  <a:lnTo>
                    <a:pt x="741" y="25"/>
                  </a:lnTo>
                  <a:lnTo>
                    <a:pt x="750" y="26"/>
                  </a:lnTo>
                  <a:lnTo>
                    <a:pt x="756" y="30"/>
                  </a:lnTo>
                  <a:lnTo>
                    <a:pt x="760" y="38"/>
                  </a:lnTo>
                  <a:lnTo>
                    <a:pt x="763" y="47"/>
                  </a:lnTo>
                  <a:lnTo>
                    <a:pt x="767" y="54"/>
                  </a:lnTo>
                  <a:lnTo>
                    <a:pt x="770" y="54"/>
                  </a:lnTo>
                  <a:lnTo>
                    <a:pt x="770" y="51"/>
                  </a:lnTo>
                  <a:lnTo>
                    <a:pt x="769" y="43"/>
                  </a:lnTo>
                  <a:lnTo>
                    <a:pt x="766" y="34"/>
                  </a:lnTo>
                  <a:lnTo>
                    <a:pt x="763" y="21"/>
                  </a:lnTo>
                  <a:lnTo>
                    <a:pt x="765" y="17"/>
                  </a:lnTo>
                  <a:lnTo>
                    <a:pt x="769" y="15"/>
                  </a:lnTo>
                  <a:lnTo>
                    <a:pt x="776" y="17"/>
                  </a:lnTo>
                  <a:lnTo>
                    <a:pt x="781" y="18"/>
                  </a:lnTo>
                  <a:lnTo>
                    <a:pt x="788" y="19"/>
                  </a:lnTo>
                  <a:lnTo>
                    <a:pt x="796" y="19"/>
                  </a:lnTo>
                  <a:lnTo>
                    <a:pt x="803" y="18"/>
                  </a:lnTo>
                  <a:lnTo>
                    <a:pt x="808" y="18"/>
                  </a:lnTo>
                  <a:lnTo>
                    <a:pt x="811" y="21"/>
                  </a:lnTo>
                  <a:lnTo>
                    <a:pt x="810" y="25"/>
                  </a:lnTo>
                  <a:lnTo>
                    <a:pt x="804" y="36"/>
                  </a:lnTo>
                  <a:lnTo>
                    <a:pt x="807" y="44"/>
                  </a:lnTo>
                  <a:lnTo>
                    <a:pt x="815" y="54"/>
                  </a:lnTo>
                  <a:lnTo>
                    <a:pt x="823" y="59"/>
                  </a:lnTo>
                  <a:lnTo>
                    <a:pt x="832" y="60"/>
                  </a:lnTo>
                  <a:lnTo>
                    <a:pt x="837" y="60"/>
                  </a:lnTo>
                  <a:lnTo>
                    <a:pt x="841" y="62"/>
                  </a:lnTo>
                  <a:lnTo>
                    <a:pt x="844" y="62"/>
                  </a:lnTo>
                  <a:lnTo>
                    <a:pt x="849" y="65"/>
                  </a:lnTo>
                  <a:lnTo>
                    <a:pt x="852" y="67"/>
                  </a:lnTo>
                  <a:lnTo>
                    <a:pt x="852" y="73"/>
                  </a:lnTo>
                  <a:lnTo>
                    <a:pt x="851" y="77"/>
                  </a:lnTo>
                  <a:lnTo>
                    <a:pt x="844" y="84"/>
                  </a:lnTo>
                  <a:lnTo>
                    <a:pt x="836" y="86"/>
                  </a:lnTo>
                  <a:lnTo>
                    <a:pt x="826" y="89"/>
                  </a:lnTo>
                  <a:lnTo>
                    <a:pt x="808" y="89"/>
                  </a:lnTo>
                  <a:lnTo>
                    <a:pt x="804" y="91"/>
                  </a:lnTo>
                  <a:lnTo>
                    <a:pt x="801" y="92"/>
                  </a:lnTo>
                  <a:lnTo>
                    <a:pt x="797" y="93"/>
                  </a:lnTo>
                  <a:lnTo>
                    <a:pt x="795" y="99"/>
                  </a:lnTo>
                  <a:lnTo>
                    <a:pt x="795" y="102"/>
                  </a:lnTo>
                  <a:lnTo>
                    <a:pt x="800" y="106"/>
                  </a:lnTo>
                  <a:lnTo>
                    <a:pt x="808" y="107"/>
                  </a:lnTo>
                  <a:lnTo>
                    <a:pt x="818" y="106"/>
                  </a:lnTo>
                  <a:lnTo>
                    <a:pt x="837" y="106"/>
                  </a:lnTo>
                  <a:lnTo>
                    <a:pt x="849" y="107"/>
                  </a:lnTo>
                  <a:lnTo>
                    <a:pt x="877" y="107"/>
                  </a:lnTo>
                  <a:lnTo>
                    <a:pt x="885" y="106"/>
                  </a:lnTo>
                  <a:lnTo>
                    <a:pt x="890" y="100"/>
                  </a:lnTo>
                  <a:lnTo>
                    <a:pt x="892" y="93"/>
                  </a:lnTo>
                  <a:lnTo>
                    <a:pt x="889" y="86"/>
                  </a:lnTo>
                  <a:lnTo>
                    <a:pt x="882" y="82"/>
                  </a:lnTo>
                  <a:lnTo>
                    <a:pt x="877" y="80"/>
                  </a:lnTo>
                  <a:lnTo>
                    <a:pt x="877" y="78"/>
                  </a:lnTo>
                  <a:lnTo>
                    <a:pt x="878" y="75"/>
                  </a:lnTo>
                  <a:lnTo>
                    <a:pt x="879" y="74"/>
                  </a:lnTo>
                  <a:lnTo>
                    <a:pt x="905" y="74"/>
                  </a:lnTo>
                  <a:lnTo>
                    <a:pt x="908" y="73"/>
                  </a:lnTo>
                  <a:lnTo>
                    <a:pt x="910" y="73"/>
                  </a:lnTo>
                  <a:lnTo>
                    <a:pt x="910" y="80"/>
                  </a:lnTo>
                  <a:lnTo>
                    <a:pt x="911" y="88"/>
                  </a:lnTo>
                  <a:lnTo>
                    <a:pt x="911" y="102"/>
                  </a:lnTo>
                  <a:lnTo>
                    <a:pt x="912" y="106"/>
                  </a:lnTo>
                  <a:lnTo>
                    <a:pt x="914" y="108"/>
                  </a:lnTo>
                  <a:lnTo>
                    <a:pt x="916" y="111"/>
                  </a:lnTo>
                  <a:lnTo>
                    <a:pt x="922" y="111"/>
                  </a:lnTo>
                  <a:lnTo>
                    <a:pt x="925" y="110"/>
                  </a:lnTo>
                  <a:lnTo>
                    <a:pt x="927" y="107"/>
                  </a:lnTo>
                  <a:lnTo>
                    <a:pt x="929" y="104"/>
                  </a:lnTo>
                  <a:lnTo>
                    <a:pt x="933" y="100"/>
                  </a:lnTo>
                  <a:lnTo>
                    <a:pt x="935" y="99"/>
                  </a:lnTo>
                  <a:lnTo>
                    <a:pt x="940" y="96"/>
                  </a:lnTo>
                  <a:lnTo>
                    <a:pt x="941" y="89"/>
                  </a:lnTo>
                  <a:lnTo>
                    <a:pt x="940" y="80"/>
                  </a:lnTo>
                  <a:lnTo>
                    <a:pt x="937" y="71"/>
                  </a:lnTo>
                  <a:lnTo>
                    <a:pt x="931" y="58"/>
                  </a:lnTo>
                  <a:lnTo>
                    <a:pt x="930" y="47"/>
                  </a:lnTo>
                  <a:lnTo>
                    <a:pt x="931" y="44"/>
                  </a:lnTo>
                  <a:lnTo>
                    <a:pt x="934" y="43"/>
                  </a:lnTo>
                  <a:lnTo>
                    <a:pt x="938" y="41"/>
                  </a:lnTo>
                  <a:lnTo>
                    <a:pt x="942" y="43"/>
                  </a:lnTo>
                  <a:lnTo>
                    <a:pt x="946" y="43"/>
                  </a:lnTo>
                  <a:lnTo>
                    <a:pt x="956" y="52"/>
                  </a:lnTo>
                  <a:lnTo>
                    <a:pt x="959" y="56"/>
                  </a:lnTo>
                  <a:lnTo>
                    <a:pt x="961" y="59"/>
                  </a:lnTo>
                  <a:lnTo>
                    <a:pt x="963" y="62"/>
                  </a:lnTo>
                  <a:lnTo>
                    <a:pt x="966" y="63"/>
                  </a:lnTo>
                  <a:lnTo>
                    <a:pt x="966" y="65"/>
                  </a:lnTo>
                  <a:lnTo>
                    <a:pt x="967" y="65"/>
                  </a:lnTo>
                  <a:lnTo>
                    <a:pt x="968" y="67"/>
                  </a:lnTo>
                  <a:lnTo>
                    <a:pt x="971" y="69"/>
                  </a:lnTo>
                  <a:lnTo>
                    <a:pt x="974" y="73"/>
                  </a:lnTo>
                  <a:lnTo>
                    <a:pt x="977" y="75"/>
                  </a:lnTo>
                  <a:lnTo>
                    <a:pt x="982" y="84"/>
                  </a:lnTo>
                  <a:lnTo>
                    <a:pt x="983" y="88"/>
                  </a:lnTo>
                  <a:lnTo>
                    <a:pt x="985" y="91"/>
                  </a:lnTo>
                  <a:lnTo>
                    <a:pt x="987" y="91"/>
                  </a:lnTo>
                  <a:lnTo>
                    <a:pt x="993" y="88"/>
                  </a:lnTo>
                  <a:lnTo>
                    <a:pt x="996" y="85"/>
                  </a:lnTo>
                  <a:lnTo>
                    <a:pt x="1000" y="82"/>
                  </a:lnTo>
                  <a:lnTo>
                    <a:pt x="1002" y="81"/>
                  </a:lnTo>
                  <a:lnTo>
                    <a:pt x="1005" y="81"/>
                  </a:lnTo>
                  <a:lnTo>
                    <a:pt x="1011" y="84"/>
                  </a:lnTo>
                  <a:lnTo>
                    <a:pt x="1015" y="86"/>
                  </a:lnTo>
                  <a:lnTo>
                    <a:pt x="1018" y="92"/>
                  </a:lnTo>
                  <a:lnTo>
                    <a:pt x="1018" y="106"/>
                  </a:lnTo>
                  <a:lnTo>
                    <a:pt x="1016" y="110"/>
                  </a:lnTo>
                  <a:lnTo>
                    <a:pt x="1016" y="111"/>
                  </a:lnTo>
                  <a:lnTo>
                    <a:pt x="1020" y="111"/>
                  </a:lnTo>
                  <a:lnTo>
                    <a:pt x="1023" y="110"/>
                  </a:lnTo>
                  <a:lnTo>
                    <a:pt x="1028" y="104"/>
                  </a:lnTo>
                  <a:lnTo>
                    <a:pt x="1031" y="99"/>
                  </a:lnTo>
                  <a:lnTo>
                    <a:pt x="1034" y="96"/>
                  </a:lnTo>
                  <a:lnTo>
                    <a:pt x="1037" y="95"/>
                  </a:lnTo>
                  <a:lnTo>
                    <a:pt x="1039" y="95"/>
                  </a:lnTo>
                  <a:lnTo>
                    <a:pt x="1044" y="93"/>
                  </a:lnTo>
                  <a:lnTo>
                    <a:pt x="1046" y="92"/>
                  </a:lnTo>
                  <a:lnTo>
                    <a:pt x="1048" y="91"/>
                  </a:lnTo>
                  <a:lnTo>
                    <a:pt x="1049" y="88"/>
                  </a:lnTo>
                  <a:lnTo>
                    <a:pt x="1049" y="84"/>
                  </a:lnTo>
                  <a:lnTo>
                    <a:pt x="1050" y="80"/>
                  </a:lnTo>
                  <a:lnTo>
                    <a:pt x="1050" y="74"/>
                  </a:lnTo>
                  <a:lnTo>
                    <a:pt x="1048" y="74"/>
                  </a:lnTo>
                  <a:lnTo>
                    <a:pt x="1042" y="73"/>
                  </a:lnTo>
                  <a:lnTo>
                    <a:pt x="1033" y="71"/>
                  </a:lnTo>
                  <a:lnTo>
                    <a:pt x="1012" y="71"/>
                  </a:lnTo>
                  <a:lnTo>
                    <a:pt x="1004" y="69"/>
                  </a:lnTo>
                  <a:lnTo>
                    <a:pt x="994" y="62"/>
                  </a:lnTo>
                  <a:lnTo>
                    <a:pt x="989" y="55"/>
                  </a:lnTo>
                  <a:lnTo>
                    <a:pt x="987" y="49"/>
                  </a:lnTo>
                  <a:lnTo>
                    <a:pt x="987" y="43"/>
                  </a:lnTo>
                  <a:lnTo>
                    <a:pt x="985" y="37"/>
                  </a:lnTo>
                  <a:lnTo>
                    <a:pt x="985" y="32"/>
                  </a:lnTo>
                  <a:lnTo>
                    <a:pt x="989" y="28"/>
                  </a:lnTo>
                  <a:lnTo>
                    <a:pt x="997" y="23"/>
                  </a:lnTo>
                  <a:lnTo>
                    <a:pt x="1016" y="15"/>
                  </a:lnTo>
                  <a:lnTo>
                    <a:pt x="1024" y="12"/>
                  </a:lnTo>
                  <a:lnTo>
                    <a:pt x="1031" y="12"/>
                  </a:lnTo>
                  <a:lnTo>
                    <a:pt x="1037" y="15"/>
                  </a:lnTo>
                  <a:lnTo>
                    <a:pt x="1041" y="22"/>
                  </a:lnTo>
                  <a:lnTo>
                    <a:pt x="1041" y="32"/>
                  </a:lnTo>
                  <a:lnTo>
                    <a:pt x="1039" y="38"/>
                  </a:lnTo>
                  <a:lnTo>
                    <a:pt x="1038" y="43"/>
                  </a:lnTo>
                  <a:lnTo>
                    <a:pt x="1038" y="47"/>
                  </a:lnTo>
                  <a:lnTo>
                    <a:pt x="1042" y="47"/>
                  </a:lnTo>
                  <a:lnTo>
                    <a:pt x="1045" y="45"/>
                  </a:lnTo>
                  <a:lnTo>
                    <a:pt x="1050" y="44"/>
                  </a:lnTo>
                  <a:lnTo>
                    <a:pt x="1054" y="43"/>
                  </a:lnTo>
                  <a:lnTo>
                    <a:pt x="1057" y="40"/>
                  </a:lnTo>
                  <a:lnTo>
                    <a:pt x="1059" y="37"/>
                  </a:lnTo>
                  <a:lnTo>
                    <a:pt x="1057" y="34"/>
                  </a:lnTo>
                  <a:lnTo>
                    <a:pt x="1057" y="32"/>
                  </a:lnTo>
                  <a:lnTo>
                    <a:pt x="1056" y="29"/>
                  </a:lnTo>
                  <a:lnTo>
                    <a:pt x="1056" y="25"/>
                  </a:lnTo>
                  <a:lnTo>
                    <a:pt x="1057" y="23"/>
                  </a:lnTo>
                  <a:lnTo>
                    <a:pt x="1065" y="22"/>
                  </a:lnTo>
                  <a:lnTo>
                    <a:pt x="1085" y="19"/>
                  </a:lnTo>
                  <a:lnTo>
                    <a:pt x="1098" y="19"/>
                  </a:lnTo>
                  <a:lnTo>
                    <a:pt x="1109" y="18"/>
                  </a:lnTo>
                  <a:lnTo>
                    <a:pt x="1134" y="15"/>
                  </a:lnTo>
                  <a:lnTo>
                    <a:pt x="1142" y="15"/>
                  </a:lnTo>
                  <a:lnTo>
                    <a:pt x="1152" y="18"/>
                  </a:lnTo>
                  <a:lnTo>
                    <a:pt x="1162" y="23"/>
                  </a:lnTo>
                  <a:lnTo>
                    <a:pt x="1173" y="30"/>
                  </a:lnTo>
                  <a:lnTo>
                    <a:pt x="1183" y="36"/>
                  </a:lnTo>
                  <a:lnTo>
                    <a:pt x="1195" y="41"/>
                  </a:lnTo>
                  <a:lnTo>
                    <a:pt x="1208" y="45"/>
                  </a:lnTo>
                  <a:lnTo>
                    <a:pt x="1216" y="49"/>
                  </a:lnTo>
                  <a:lnTo>
                    <a:pt x="1223" y="52"/>
                  </a:lnTo>
                  <a:lnTo>
                    <a:pt x="1232" y="55"/>
                  </a:lnTo>
                  <a:lnTo>
                    <a:pt x="1244" y="58"/>
                  </a:lnTo>
                  <a:lnTo>
                    <a:pt x="1257" y="59"/>
                  </a:lnTo>
                  <a:lnTo>
                    <a:pt x="1266" y="62"/>
                  </a:lnTo>
                  <a:lnTo>
                    <a:pt x="1272" y="62"/>
                  </a:lnTo>
                  <a:lnTo>
                    <a:pt x="1275" y="66"/>
                  </a:lnTo>
                  <a:lnTo>
                    <a:pt x="1276" y="73"/>
                  </a:lnTo>
                  <a:lnTo>
                    <a:pt x="1277" y="82"/>
                  </a:lnTo>
                  <a:lnTo>
                    <a:pt x="1280" y="92"/>
                  </a:lnTo>
                  <a:lnTo>
                    <a:pt x="1281" y="96"/>
                  </a:lnTo>
                  <a:lnTo>
                    <a:pt x="1287" y="99"/>
                  </a:lnTo>
                  <a:lnTo>
                    <a:pt x="1290" y="99"/>
                  </a:lnTo>
                  <a:lnTo>
                    <a:pt x="1294" y="97"/>
                  </a:lnTo>
                  <a:lnTo>
                    <a:pt x="1296" y="97"/>
                  </a:lnTo>
                  <a:lnTo>
                    <a:pt x="1299" y="96"/>
                  </a:lnTo>
                  <a:lnTo>
                    <a:pt x="1301" y="96"/>
                  </a:lnTo>
                  <a:lnTo>
                    <a:pt x="1305" y="97"/>
                  </a:lnTo>
                  <a:lnTo>
                    <a:pt x="1318" y="106"/>
                  </a:lnTo>
                  <a:lnTo>
                    <a:pt x="1324" y="111"/>
                  </a:lnTo>
                  <a:lnTo>
                    <a:pt x="1329" y="114"/>
                  </a:lnTo>
                  <a:lnTo>
                    <a:pt x="1339" y="118"/>
                  </a:lnTo>
                  <a:lnTo>
                    <a:pt x="1350" y="119"/>
                  </a:lnTo>
                  <a:lnTo>
                    <a:pt x="1358" y="122"/>
                  </a:lnTo>
                  <a:lnTo>
                    <a:pt x="1361" y="122"/>
                  </a:lnTo>
                  <a:lnTo>
                    <a:pt x="1361" y="123"/>
                  </a:lnTo>
                  <a:lnTo>
                    <a:pt x="1359" y="125"/>
                  </a:lnTo>
                  <a:lnTo>
                    <a:pt x="1358" y="128"/>
                  </a:lnTo>
                  <a:lnTo>
                    <a:pt x="1355" y="130"/>
                  </a:lnTo>
                  <a:lnTo>
                    <a:pt x="1354" y="133"/>
                  </a:lnTo>
                  <a:lnTo>
                    <a:pt x="1347" y="140"/>
                  </a:lnTo>
                  <a:lnTo>
                    <a:pt x="1343" y="143"/>
                  </a:lnTo>
                  <a:lnTo>
                    <a:pt x="1337" y="145"/>
                  </a:lnTo>
                  <a:lnTo>
                    <a:pt x="1333" y="149"/>
                  </a:lnTo>
                  <a:lnTo>
                    <a:pt x="1327" y="151"/>
                  </a:lnTo>
                  <a:lnTo>
                    <a:pt x="1318" y="147"/>
                  </a:lnTo>
                  <a:lnTo>
                    <a:pt x="1310" y="141"/>
                  </a:lnTo>
                  <a:lnTo>
                    <a:pt x="1303" y="137"/>
                  </a:lnTo>
                  <a:lnTo>
                    <a:pt x="1295" y="134"/>
                  </a:lnTo>
                  <a:lnTo>
                    <a:pt x="1288" y="133"/>
                  </a:lnTo>
                  <a:lnTo>
                    <a:pt x="1283" y="134"/>
                  </a:lnTo>
                  <a:lnTo>
                    <a:pt x="1281" y="136"/>
                  </a:lnTo>
                  <a:lnTo>
                    <a:pt x="1281" y="137"/>
                  </a:lnTo>
                  <a:lnTo>
                    <a:pt x="1283" y="140"/>
                  </a:lnTo>
                  <a:lnTo>
                    <a:pt x="1283" y="143"/>
                  </a:lnTo>
                  <a:lnTo>
                    <a:pt x="1284" y="145"/>
                  </a:lnTo>
                  <a:lnTo>
                    <a:pt x="1290" y="149"/>
                  </a:lnTo>
                  <a:lnTo>
                    <a:pt x="1299" y="155"/>
                  </a:lnTo>
                  <a:lnTo>
                    <a:pt x="1309" y="162"/>
                  </a:lnTo>
                  <a:lnTo>
                    <a:pt x="1314" y="170"/>
                  </a:lnTo>
                  <a:lnTo>
                    <a:pt x="1317" y="178"/>
                  </a:lnTo>
                  <a:lnTo>
                    <a:pt x="1317" y="191"/>
                  </a:lnTo>
                  <a:lnTo>
                    <a:pt x="1316" y="191"/>
                  </a:lnTo>
                  <a:lnTo>
                    <a:pt x="1307" y="186"/>
                  </a:lnTo>
                  <a:lnTo>
                    <a:pt x="1305" y="184"/>
                  </a:lnTo>
                  <a:lnTo>
                    <a:pt x="1302" y="182"/>
                  </a:lnTo>
                  <a:lnTo>
                    <a:pt x="1298" y="181"/>
                  </a:lnTo>
                  <a:lnTo>
                    <a:pt x="1291" y="181"/>
                  </a:lnTo>
                  <a:lnTo>
                    <a:pt x="1287" y="185"/>
                  </a:lnTo>
                  <a:lnTo>
                    <a:pt x="1287" y="186"/>
                  </a:lnTo>
                  <a:lnTo>
                    <a:pt x="1286" y="189"/>
                  </a:lnTo>
                  <a:lnTo>
                    <a:pt x="1286" y="191"/>
                  </a:lnTo>
                  <a:lnTo>
                    <a:pt x="1281" y="191"/>
                  </a:lnTo>
                  <a:lnTo>
                    <a:pt x="1277" y="189"/>
                  </a:lnTo>
                  <a:lnTo>
                    <a:pt x="1261" y="189"/>
                  </a:lnTo>
                  <a:lnTo>
                    <a:pt x="1261" y="188"/>
                  </a:lnTo>
                  <a:lnTo>
                    <a:pt x="1258" y="185"/>
                  </a:lnTo>
                  <a:lnTo>
                    <a:pt x="1257" y="182"/>
                  </a:lnTo>
                  <a:lnTo>
                    <a:pt x="1253" y="180"/>
                  </a:lnTo>
                  <a:lnTo>
                    <a:pt x="1250" y="177"/>
                  </a:lnTo>
                  <a:lnTo>
                    <a:pt x="1244" y="177"/>
                  </a:lnTo>
                  <a:lnTo>
                    <a:pt x="1242" y="180"/>
                  </a:lnTo>
                  <a:lnTo>
                    <a:pt x="1242" y="181"/>
                  </a:lnTo>
                  <a:lnTo>
                    <a:pt x="1240" y="182"/>
                  </a:lnTo>
                  <a:lnTo>
                    <a:pt x="1239" y="182"/>
                  </a:lnTo>
                  <a:lnTo>
                    <a:pt x="1235" y="178"/>
                  </a:lnTo>
                  <a:lnTo>
                    <a:pt x="1231" y="175"/>
                  </a:lnTo>
                  <a:lnTo>
                    <a:pt x="1228" y="173"/>
                  </a:lnTo>
                  <a:lnTo>
                    <a:pt x="1225" y="171"/>
                  </a:lnTo>
                  <a:lnTo>
                    <a:pt x="1219" y="171"/>
                  </a:lnTo>
                  <a:lnTo>
                    <a:pt x="1217" y="170"/>
                  </a:lnTo>
                  <a:lnTo>
                    <a:pt x="1213" y="167"/>
                  </a:lnTo>
                  <a:lnTo>
                    <a:pt x="1208" y="162"/>
                  </a:lnTo>
                  <a:lnTo>
                    <a:pt x="1203" y="160"/>
                  </a:lnTo>
                  <a:lnTo>
                    <a:pt x="1193" y="160"/>
                  </a:lnTo>
                  <a:lnTo>
                    <a:pt x="1182" y="159"/>
                  </a:lnTo>
                  <a:lnTo>
                    <a:pt x="1169" y="158"/>
                  </a:lnTo>
                  <a:lnTo>
                    <a:pt x="1162" y="159"/>
                  </a:lnTo>
                  <a:lnTo>
                    <a:pt x="1157" y="160"/>
                  </a:lnTo>
                  <a:lnTo>
                    <a:pt x="1145" y="165"/>
                  </a:lnTo>
                  <a:lnTo>
                    <a:pt x="1141" y="163"/>
                  </a:lnTo>
                  <a:lnTo>
                    <a:pt x="1139" y="156"/>
                  </a:lnTo>
                  <a:lnTo>
                    <a:pt x="1139" y="147"/>
                  </a:lnTo>
                  <a:lnTo>
                    <a:pt x="1141" y="140"/>
                  </a:lnTo>
                  <a:lnTo>
                    <a:pt x="1145" y="136"/>
                  </a:lnTo>
                  <a:lnTo>
                    <a:pt x="1153" y="134"/>
                  </a:lnTo>
                  <a:lnTo>
                    <a:pt x="1165" y="136"/>
                  </a:lnTo>
                  <a:lnTo>
                    <a:pt x="1171" y="137"/>
                  </a:lnTo>
                  <a:lnTo>
                    <a:pt x="1177" y="137"/>
                  </a:lnTo>
                  <a:lnTo>
                    <a:pt x="1182" y="133"/>
                  </a:lnTo>
                  <a:lnTo>
                    <a:pt x="1183" y="130"/>
                  </a:lnTo>
                  <a:lnTo>
                    <a:pt x="1187" y="123"/>
                  </a:lnTo>
                  <a:lnTo>
                    <a:pt x="1194" y="118"/>
                  </a:lnTo>
                  <a:lnTo>
                    <a:pt x="1205" y="112"/>
                  </a:lnTo>
                  <a:lnTo>
                    <a:pt x="1209" y="111"/>
                  </a:lnTo>
                  <a:lnTo>
                    <a:pt x="1210" y="108"/>
                  </a:lnTo>
                  <a:lnTo>
                    <a:pt x="1212" y="107"/>
                  </a:lnTo>
                  <a:lnTo>
                    <a:pt x="1209" y="104"/>
                  </a:lnTo>
                  <a:lnTo>
                    <a:pt x="1203" y="102"/>
                  </a:lnTo>
                  <a:lnTo>
                    <a:pt x="1201" y="102"/>
                  </a:lnTo>
                  <a:lnTo>
                    <a:pt x="1199" y="100"/>
                  </a:lnTo>
                  <a:lnTo>
                    <a:pt x="1197" y="99"/>
                  </a:lnTo>
                  <a:lnTo>
                    <a:pt x="1195" y="97"/>
                  </a:lnTo>
                  <a:lnTo>
                    <a:pt x="1188" y="97"/>
                  </a:lnTo>
                  <a:lnTo>
                    <a:pt x="1187" y="100"/>
                  </a:lnTo>
                  <a:lnTo>
                    <a:pt x="1184" y="104"/>
                  </a:lnTo>
                  <a:lnTo>
                    <a:pt x="1183" y="108"/>
                  </a:lnTo>
                  <a:lnTo>
                    <a:pt x="1177" y="114"/>
                  </a:lnTo>
                  <a:lnTo>
                    <a:pt x="1176" y="117"/>
                  </a:lnTo>
                  <a:lnTo>
                    <a:pt x="1156" y="117"/>
                  </a:lnTo>
                  <a:lnTo>
                    <a:pt x="1152" y="115"/>
                  </a:lnTo>
                  <a:lnTo>
                    <a:pt x="1150" y="115"/>
                  </a:lnTo>
                  <a:lnTo>
                    <a:pt x="1149" y="114"/>
                  </a:lnTo>
                  <a:lnTo>
                    <a:pt x="1154" y="108"/>
                  </a:lnTo>
                  <a:lnTo>
                    <a:pt x="1157" y="107"/>
                  </a:lnTo>
                  <a:lnTo>
                    <a:pt x="1161" y="103"/>
                  </a:lnTo>
                  <a:lnTo>
                    <a:pt x="1164" y="96"/>
                  </a:lnTo>
                  <a:lnTo>
                    <a:pt x="1165" y="89"/>
                  </a:lnTo>
                  <a:lnTo>
                    <a:pt x="1164" y="85"/>
                  </a:lnTo>
                  <a:lnTo>
                    <a:pt x="1161" y="82"/>
                  </a:lnTo>
                  <a:lnTo>
                    <a:pt x="1158" y="81"/>
                  </a:lnTo>
                  <a:lnTo>
                    <a:pt x="1142" y="81"/>
                  </a:lnTo>
                  <a:lnTo>
                    <a:pt x="1141" y="80"/>
                  </a:lnTo>
                  <a:lnTo>
                    <a:pt x="1141" y="74"/>
                  </a:lnTo>
                  <a:lnTo>
                    <a:pt x="1139" y="73"/>
                  </a:lnTo>
                  <a:lnTo>
                    <a:pt x="1138" y="70"/>
                  </a:lnTo>
                  <a:lnTo>
                    <a:pt x="1135" y="67"/>
                  </a:lnTo>
                  <a:lnTo>
                    <a:pt x="1134" y="67"/>
                  </a:lnTo>
                  <a:lnTo>
                    <a:pt x="1132" y="69"/>
                  </a:lnTo>
                  <a:lnTo>
                    <a:pt x="1132" y="77"/>
                  </a:lnTo>
                  <a:lnTo>
                    <a:pt x="1130" y="80"/>
                  </a:lnTo>
                  <a:lnTo>
                    <a:pt x="1102" y="80"/>
                  </a:lnTo>
                  <a:lnTo>
                    <a:pt x="1100" y="81"/>
                  </a:lnTo>
                  <a:lnTo>
                    <a:pt x="1095" y="84"/>
                  </a:lnTo>
                  <a:lnTo>
                    <a:pt x="1093" y="85"/>
                  </a:lnTo>
                  <a:lnTo>
                    <a:pt x="1091" y="88"/>
                  </a:lnTo>
                  <a:lnTo>
                    <a:pt x="1090" y="89"/>
                  </a:lnTo>
                  <a:lnTo>
                    <a:pt x="1091" y="92"/>
                  </a:lnTo>
                  <a:lnTo>
                    <a:pt x="1093" y="93"/>
                  </a:lnTo>
                  <a:lnTo>
                    <a:pt x="1101" y="97"/>
                  </a:lnTo>
                  <a:lnTo>
                    <a:pt x="1106" y="103"/>
                  </a:lnTo>
                  <a:lnTo>
                    <a:pt x="1108" y="107"/>
                  </a:lnTo>
                  <a:lnTo>
                    <a:pt x="1108" y="112"/>
                  </a:lnTo>
                  <a:lnTo>
                    <a:pt x="1106" y="115"/>
                  </a:lnTo>
                  <a:lnTo>
                    <a:pt x="1104" y="118"/>
                  </a:lnTo>
                  <a:lnTo>
                    <a:pt x="1101" y="119"/>
                  </a:lnTo>
                  <a:lnTo>
                    <a:pt x="1098" y="119"/>
                  </a:lnTo>
                  <a:lnTo>
                    <a:pt x="1093" y="122"/>
                  </a:lnTo>
                  <a:lnTo>
                    <a:pt x="1091" y="122"/>
                  </a:lnTo>
                  <a:lnTo>
                    <a:pt x="1089" y="123"/>
                  </a:lnTo>
                  <a:lnTo>
                    <a:pt x="1086" y="123"/>
                  </a:lnTo>
                  <a:lnTo>
                    <a:pt x="1078" y="128"/>
                  </a:lnTo>
                  <a:lnTo>
                    <a:pt x="1076" y="129"/>
                  </a:lnTo>
                  <a:lnTo>
                    <a:pt x="1072" y="129"/>
                  </a:lnTo>
                  <a:lnTo>
                    <a:pt x="1067" y="126"/>
                  </a:lnTo>
                  <a:lnTo>
                    <a:pt x="1059" y="125"/>
                  </a:lnTo>
                  <a:lnTo>
                    <a:pt x="1045" y="125"/>
                  </a:lnTo>
                  <a:lnTo>
                    <a:pt x="1039" y="128"/>
                  </a:lnTo>
                  <a:lnTo>
                    <a:pt x="1038" y="129"/>
                  </a:lnTo>
                  <a:lnTo>
                    <a:pt x="1039" y="132"/>
                  </a:lnTo>
                  <a:lnTo>
                    <a:pt x="1042" y="134"/>
                  </a:lnTo>
                  <a:lnTo>
                    <a:pt x="1052" y="134"/>
                  </a:lnTo>
                  <a:lnTo>
                    <a:pt x="1052" y="136"/>
                  </a:lnTo>
                  <a:lnTo>
                    <a:pt x="1053" y="136"/>
                  </a:lnTo>
                  <a:lnTo>
                    <a:pt x="1054" y="137"/>
                  </a:lnTo>
                  <a:lnTo>
                    <a:pt x="1057" y="137"/>
                  </a:lnTo>
                  <a:lnTo>
                    <a:pt x="1059" y="138"/>
                  </a:lnTo>
                  <a:lnTo>
                    <a:pt x="1067" y="136"/>
                  </a:lnTo>
                  <a:lnTo>
                    <a:pt x="1068" y="134"/>
                  </a:lnTo>
                  <a:lnTo>
                    <a:pt x="1072" y="134"/>
                  </a:lnTo>
                  <a:lnTo>
                    <a:pt x="1087" y="149"/>
                  </a:lnTo>
                  <a:lnTo>
                    <a:pt x="1098" y="154"/>
                  </a:lnTo>
                  <a:lnTo>
                    <a:pt x="1111" y="159"/>
                  </a:lnTo>
                  <a:lnTo>
                    <a:pt x="1115" y="162"/>
                  </a:lnTo>
                  <a:lnTo>
                    <a:pt x="1116" y="166"/>
                  </a:lnTo>
                  <a:lnTo>
                    <a:pt x="1116" y="169"/>
                  </a:lnTo>
                  <a:lnTo>
                    <a:pt x="1115" y="171"/>
                  </a:lnTo>
                  <a:lnTo>
                    <a:pt x="1112" y="173"/>
                  </a:lnTo>
                  <a:lnTo>
                    <a:pt x="1109" y="175"/>
                  </a:lnTo>
                  <a:lnTo>
                    <a:pt x="1104" y="178"/>
                  </a:lnTo>
                  <a:lnTo>
                    <a:pt x="1097" y="178"/>
                  </a:lnTo>
                  <a:lnTo>
                    <a:pt x="1095" y="175"/>
                  </a:lnTo>
                  <a:lnTo>
                    <a:pt x="1093" y="174"/>
                  </a:lnTo>
                  <a:lnTo>
                    <a:pt x="1091" y="171"/>
                  </a:lnTo>
                  <a:lnTo>
                    <a:pt x="1089" y="163"/>
                  </a:lnTo>
                  <a:lnTo>
                    <a:pt x="1085" y="160"/>
                  </a:lnTo>
                  <a:lnTo>
                    <a:pt x="1079" y="160"/>
                  </a:lnTo>
                  <a:lnTo>
                    <a:pt x="1068" y="163"/>
                  </a:lnTo>
                  <a:lnTo>
                    <a:pt x="1067" y="165"/>
                  </a:lnTo>
                  <a:lnTo>
                    <a:pt x="1065" y="165"/>
                  </a:lnTo>
                  <a:lnTo>
                    <a:pt x="1064" y="166"/>
                  </a:lnTo>
                  <a:lnTo>
                    <a:pt x="1061" y="167"/>
                  </a:lnTo>
                  <a:lnTo>
                    <a:pt x="1057" y="170"/>
                  </a:lnTo>
                  <a:lnTo>
                    <a:pt x="1049" y="173"/>
                  </a:lnTo>
                  <a:lnTo>
                    <a:pt x="1041" y="173"/>
                  </a:lnTo>
                  <a:lnTo>
                    <a:pt x="1038" y="171"/>
                  </a:lnTo>
                  <a:lnTo>
                    <a:pt x="1037" y="170"/>
                  </a:lnTo>
                  <a:lnTo>
                    <a:pt x="1037" y="169"/>
                  </a:lnTo>
                  <a:lnTo>
                    <a:pt x="1042" y="163"/>
                  </a:lnTo>
                  <a:lnTo>
                    <a:pt x="1045" y="158"/>
                  </a:lnTo>
                  <a:lnTo>
                    <a:pt x="1034" y="147"/>
                  </a:lnTo>
                  <a:lnTo>
                    <a:pt x="1031" y="140"/>
                  </a:lnTo>
                  <a:lnTo>
                    <a:pt x="1031" y="137"/>
                  </a:lnTo>
                  <a:lnTo>
                    <a:pt x="1030" y="140"/>
                  </a:lnTo>
                  <a:lnTo>
                    <a:pt x="1027" y="147"/>
                  </a:lnTo>
                  <a:lnTo>
                    <a:pt x="1024" y="163"/>
                  </a:lnTo>
                  <a:lnTo>
                    <a:pt x="1024" y="169"/>
                  </a:lnTo>
                  <a:lnTo>
                    <a:pt x="1023" y="170"/>
                  </a:lnTo>
                  <a:lnTo>
                    <a:pt x="1019" y="167"/>
                  </a:lnTo>
                  <a:lnTo>
                    <a:pt x="1011" y="163"/>
                  </a:lnTo>
                  <a:lnTo>
                    <a:pt x="1000" y="163"/>
                  </a:lnTo>
                  <a:lnTo>
                    <a:pt x="990" y="166"/>
                  </a:lnTo>
                  <a:lnTo>
                    <a:pt x="985" y="169"/>
                  </a:lnTo>
                  <a:lnTo>
                    <a:pt x="972" y="181"/>
                  </a:lnTo>
                  <a:lnTo>
                    <a:pt x="960" y="191"/>
                  </a:lnTo>
                  <a:lnTo>
                    <a:pt x="951" y="197"/>
                  </a:lnTo>
                  <a:lnTo>
                    <a:pt x="945" y="203"/>
                  </a:lnTo>
                  <a:lnTo>
                    <a:pt x="944" y="206"/>
                  </a:lnTo>
                  <a:lnTo>
                    <a:pt x="944" y="214"/>
                  </a:lnTo>
                  <a:lnTo>
                    <a:pt x="945" y="221"/>
                  </a:lnTo>
                  <a:lnTo>
                    <a:pt x="945" y="239"/>
                  </a:lnTo>
                  <a:lnTo>
                    <a:pt x="946" y="241"/>
                  </a:lnTo>
                  <a:lnTo>
                    <a:pt x="951" y="244"/>
                  </a:lnTo>
                  <a:lnTo>
                    <a:pt x="956" y="247"/>
                  </a:lnTo>
                  <a:lnTo>
                    <a:pt x="957" y="249"/>
                  </a:lnTo>
                  <a:lnTo>
                    <a:pt x="957" y="254"/>
                  </a:lnTo>
                  <a:lnTo>
                    <a:pt x="961" y="262"/>
                  </a:lnTo>
                  <a:lnTo>
                    <a:pt x="963" y="263"/>
                  </a:lnTo>
                  <a:lnTo>
                    <a:pt x="966" y="263"/>
                  </a:lnTo>
                  <a:lnTo>
                    <a:pt x="977" y="260"/>
                  </a:lnTo>
                  <a:lnTo>
                    <a:pt x="983" y="260"/>
                  </a:lnTo>
                  <a:lnTo>
                    <a:pt x="993" y="265"/>
                  </a:lnTo>
                  <a:lnTo>
                    <a:pt x="1007" y="273"/>
                  </a:lnTo>
                  <a:lnTo>
                    <a:pt x="1019" y="277"/>
                  </a:lnTo>
                  <a:lnTo>
                    <a:pt x="1049" y="282"/>
                  </a:lnTo>
                  <a:lnTo>
                    <a:pt x="1061" y="282"/>
                  </a:lnTo>
                  <a:lnTo>
                    <a:pt x="1071" y="280"/>
                  </a:lnTo>
                  <a:lnTo>
                    <a:pt x="1075" y="280"/>
                  </a:lnTo>
                  <a:lnTo>
                    <a:pt x="1080" y="281"/>
                  </a:lnTo>
                  <a:lnTo>
                    <a:pt x="1085" y="284"/>
                  </a:lnTo>
                  <a:lnTo>
                    <a:pt x="1087" y="289"/>
                  </a:lnTo>
                  <a:lnTo>
                    <a:pt x="1090" y="297"/>
                  </a:lnTo>
                  <a:lnTo>
                    <a:pt x="1093" y="308"/>
                  </a:lnTo>
                  <a:lnTo>
                    <a:pt x="1095" y="313"/>
                  </a:lnTo>
                  <a:lnTo>
                    <a:pt x="1095" y="323"/>
                  </a:lnTo>
                  <a:lnTo>
                    <a:pt x="1097" y="323"/>
                  </a:lnTo>
                  <a:lnTo>
                    <a:pt x="1100" y="321"/>
                  </a:lnTo>
                  <a:lnTo>
                    <a:pt x="1102" y="315"/>
                  </a:lnTo>
                  <a:lnTo>
                    <a:pt x="1104" y="314"/>
                  </a:lnTo>
                  <a:lnTo>
                    <a:pt x="1105" y="311"/>
                  </a:lnTo>
                  <a:lnTo>
                    <a:pt x="1106" y="310"/>
                  </a:lnTo>
                  <a:lnTo>
                    <a:pt x="1108" y="313"/>
                  </a:lnTo>
                  <a:lnTo>
                    <a:pt x="1109" y="319"/>
                  </a:lnTo>
                  <a:lnTo>
                    <a:pt x="1109" y="328"/>
                  </a:lnTo>
                  <a:lnTo>
                    <a:pt x="1108" y="332"/>
                  </a:lnTo>
                  <a:lnTo>
                    <a:pt x="1106" y="333"/>
                  </a:lnTo>
                  <a:lnTo>
                    <a:pt x="1106" y="339"/>
                  </a:lnTo>
                  <a:lnTo>
                    <a:pt x="1108" y="341"/>
                  </a:lnTo>
                  <a:lnTo>
                    <a:pt x="1111" y="343"/>
                  </a:lnTo>
                  <a:lnTo>
                    <a:pt x="1112" y="344"/>
                  </a:lnTo>
                  <a:lnTo>
                    <a:pt x="1124" y="344"/>
                  </a:lnTo>
                  <a:lnTo>
                    <a:pt x="1127" y="345"/>
                  </a:lnTo>
                  <a:lnTo>
                    <a:pt x="1131" y="344"/>
                  </a:lnTo>
                  <a:lnTo>
                    <a:pt x="1134" y="341"/>
                  </a:lnTo>
                  <a:lnTo>
                    <a:pt x="1136" y="334"/>
                  </a:lnTo>
                  <a:lnTo>
                    <a:pt x="1135" y="325"/>
                  </a:lnTo>
                  <a:lnTo>
                    <a:pt x="1132" y="317"/>
                  </a:lnTo>
                  <a:lnTo>
                    <a:pt x="1131" y="308"/>
                  </a:lnTo>
                  <a:lnTo>
                    <a:pt x="1131" y="304"/>
                  </a:lnTo>
                  <a:lnTo>
                    <a:pt x="1130" y="302"/>
                  </a:lnTo>
                  <a:lnTo>
                    <a:pt x="1127" y="299"/>
                  </a:lnTo>
                  <a:lnTo>
                    <a:pt x="1126" y="296"/>
                  </a:lnTo>
                  <a:lnTo>
                    <a:pt x="1123" y="293"/>
                  </a:lnTo>
                  <a:lnTo>
                    <a:pt x="1121" y="289"/>
                  </a:lnTo>
                  <a:lnTo>
                    <a:pt x="1120" y="286"/>
                  </a:lnTo>
                  <a:lnTo>
                    <a:pt x="1121" y="284"/>
                  </a:lnTo>
                  <a:lnTo>
                    <a:pt x="1123" y="282"/>
                  </a:lnTo>
                  <a:lnTo>
                    <a:pt x="1127" y="282"/>
                  </a:lnTo>
                  <a:lnTo>
                    <a:pt x="1132" y="285"/>
                  </a:lnTo>
                  <a:lnTo>
                    <a:pt x="1135" y="291"/>
                  </a:lnTo>
                  <a:lnTo>
                    <a:pt x="1138" y="292"/>
                  </a:lnTo>
                  <a:lnTo>
                    <a:pt x="1141" y="292"/>
                  </a:lnTo>
                  <a:lnTo>
                    <a:pt x="1143" y="291"/>
                  </a:lnTo>
                  <a:lnTo>
                    <a:pt x="1147" y="288"/>
                  </a:lnTo>
                  <a:lnTo>
                    <a:pt x="1153" y="282"/>
                  </a:lnTo>
                  <a:lnTo>
                    <a:pt x="1157" y="280"/>
                  </a:lnTo>
                  <a:lnTo>
                    <a:pt x="1161" y="267"/>
                  </a:lnTo>
                  <a:lnTo>
                    <a:pt x="1161" y="265"/>
                  </a:lnTo>
                  <a:lnTo>
                    <a:pt x="1160" y="262"/>
                  </a:lnTo>
                  <a:lnTo>
                    <a:pt x="1156" y="258"/>
                  </a:lnTo>
                  <a:lnTo>
                    <a:pt x="1150" y="251"/>
                  </a:lnTo>
                  <a:lnTo>
                    <a:pt x="1143" y="244"/>
                  </a:lnTo>
                  <a:lnTo>
                    <a:pt x="1138" y="240"/>
                  </a:lnTo>
                  <a:lnTo>
                    <a:pt x="1135" y="237"/>
                  </a:lnTo>
                  <a:lnTo>
                    <a:pt x="1132" y="236"/>
                  </a:lnTo>
                  <a:lnTo>
                    <a:pt x="1132" y="234"/>
                  </a:lnTo>
                  <a:lnTo>
                    <a:pt x="1134" y="233"/>
                  </a:lnTo>
                  <a:lnTo>
                    <a:pt x="1135" y="233"/>
                  </a:lnTo>
                  <a:lnTo>
                    <a:pt x="1138" y="232"/>
                  </a:lnTo>
                  <a:lnTo>
                    <a:pt x="1142" y="230"/>
                  </a:lnTo>
                  <a:lnTo>
                    <a:pt x="1145" y="229"/>
                  </a:lnTo>
                  <a:lnTo>
                    <a:pt x="1146" y="228"/>
                  </a:lnTo>
                  <a:lnTo>
                    <a:pt x="1146" y="225"/>
                  </a:lnTo>
                  <a:lnTo>
                    <a:pt x="1145" y="222"/>
                  </a:lnTo>
                  <a:lnTo>
                    <a:pt x="1145" y="210"/>
                  </a:lnTo>
                  <a:lnTo>
                    <a:pt x="1147" y="197"/>
                  </a:lnTo>
                  <a:lnTo>
                    <a:pt x="1149" y="191"/>
                  </a:lnTo>
                  <a:lnTo>
                    <a:pt x="1152" y="188"/>
                  </a:lnTo>
                  <a:lnTo>
                    <a:pt x="1158" y="188"/>
                  </a:lnTo>
                  <a:lnTo>
                    <a:pt x="1168" y="186"/>
                  </a:lnTo>
                  <a:lnTo>
                    <a:pt x="1180" y="185"/>
                  </a:lnTo>
                  <a:lnTo>
                    <a:pt x="1193" y="185"/>
                  </a:lnTo>
                  <a:lnTo>
                    <a:pt x="1203" y="188"/>
                  </a:lnTo>
                  <a:lnTo>
                    <a:pt x="1220" y="199"/>
                  </a:lnTo>
                  <a:lnTo>
                    <a:pt x="1228" y="202"/>
                  </a:lnTo>
                  <a:lnTo>
                    <a:pt x="1236" y="203"/>
                  </a:lnTo>
                  <a:lnTo>
                    <a:pt x="1246" y="204"/>
                  </a:lnTo>
                  <a:lnTo>
                    <a:pt x="1254" y="207"/>
                  </a:lnTo>
                  <a:lnTo>
                    <a:pt x="1258" y="211"/>
                  </a:lnTo>
                  <a:lnTo>
                    <a:pt x="1258" y="215"/>
                  </a:lnTo>
                  <a:lnTo>
                    <a:pt x="1255" y="217"/>
                  </a:lnTo>
                  <a:lnTo>
                    <a:pt x="1251" y="221"/>
                  </a:lnTo>
                  <a:lnTo>
                    <a:pt x="1249" y="222"/>
                  </a:lnTo>
                  <a:lnTo>
                    <a:pt x="1247" y="225"/>
                  </a:lnTo>
                  <a:lnTo>
                    <a:pt x="1246" y="226"/>
                  </a:lnTo>
                  <a:lnTo>
                    <a:pt x="1246" y="229"/>
                  </a:lnTo>
                  <a:lnTo>
                    <a:pt x="1247" y="232"/>
                  </a:lnTo>
                  <a:lnTo>
                    <a:pt x="1253" y="237"/>
                  </a:lnTo>
                  <a:lnTo>
                    <a:pt x="1258" y="240"/>
                  </a:lnTo>
                  <a:lnTo>
                    <a:pt x="1265" y="241"/>
                  </a:lnTo>
                  <a:lnTo>
                    <a:pt x="1270" y="243"/>
                  </a:lnTo>
                  <a:lnTo>
                    <a:pt x="1277" y="244"/>
                  </a:lnTo>
                  <a:lnTo>
                    <a:pt x="1283" y="243"/>
                  </a:lnTo>
                  <a:lnTo>
                    <a:pt x="1290" y="237"/>
                  </a:lnTo>
                  <a:lnTo>
                    <a:pt x="1296" y="228"/>
                  </a:lnTo>
                  <a:lnTo>
                    <a:pt x="1301" y="222"/>
                  </a:lnTo>
                  <a:lnTo>
                    <a:pt x="1303" y="218"/>
                  </a:lnTo>
                  <a:lnTo>
                    <a:pt x="1306" y="215"/>
                  </a:lnTo>
                  <a:lnTo>
                    <a:pt x="1309" y="214"/>
                  </a:lnTo>
                  <a:lnTo>
                    <a:pt x="1310" y="212"/>
                  </a:lnTo>
                  <a:lnTo>
                    <a:pt x="1313" y="212"/>
                  </a:lnTo>
                  <a:lnTo>
                    <a:pt x="1318" y="218"/>
                  </a:lnTo>
                  <a:lnTo>
                    <a:pt x="1324" y="226"/>
                  </a:lnTo>
                  <a:lnTo>
                    <a:pt x="1331" y="236"/>
                  </a:lnTo>
                  <a:lnTo>
                    <a:pt x="1337" y="244"/>
                  </a:lnTo>
                  <a:lnTo>
                    <a:pt x="1343" y="251"/>
                  </a:lnTo>
                  <a:lnTo>
                    <a:pt x="1347" y="258"/>
                  </a:lnTo>
                  <a:lnTo>
                    <a:pt x="1350" y="266"/>
                  </a:lnTo>
                  <a:lnTo>
                    <a:pt x="1353" y="276"/>
                  </a:lnTo>
                  <a:lnTo>
                    <a:pt x="1354" y="282"/>
                  </a:lnTo>
                  <a:lnTo>
                    <a:pt x="1357" y="285"/>
                  </a:lnTo>
                  <a:lnTo>
                    <a:pt x="1362" y="286"/>
                  </a:lnTo>
                  <a:lnTo>
                    <a:pt x="1376" y="284"/>
                  </a:lnTo>
                  <a:lnTo>
                    <a:pt x="1380" y="284"/>
                  </a:lnTo>
                  <a:lnTo>
                    <a:pt x="1385" y="286"/>
                  </a:lnTo>
                  <a:lnTo>
                    <a:pt x="1392" y="292"/>
                  </a:lnTo>
                  <a:lnTo>
                    <a:pt x="1399" y="299"/>
                  </a:lnTo>
                  <a:lnTo>
                    <a:pt x="1403" y="306"/>
                  </a:lnTo>
                  <a:lnTo>
                    <a:pt x="1404" y="310"/>
                  </a:lnTo>
                  <a:lnTo>
                    <a:pt x="1407" y="314"/>
                  </a:lnTo>
                  <a:lnTo>
                    <a:pt x="1411" y="315"/>
                  </a:lnTo>
                  <a:lnTo>
                    <a:pt x="1417" y="318"/>
                  </a:lnTo>
                  <a:lnTo>
                    <a:pt x="1424" y="319"/>
                  </a:lnTo>
                  <a:lnTo>
                    <a:pt x="1429" y="323"/>
                  </a:lnTo>
                  <a:lnTo>
                    <a:pt x="1429" y="328"/>
                  </a:lnTo>
                  <a:lnTo>
                    <a:pt x="1426" y="334"/>
                  </a:lnTo>
                  <a:lnTo>
                    <a:pt x="1422" y="340"/>
                  </a:lnTo>
                  <a:lnTo>
                    <a:pt x="1420" y="345"/>
                  </a:lnTo>
                  <a:lnTo>
                    <a:pt x="1418" y="350"/>
                  </a:lnTo>
                  <a:lnTo>
                    <a:pt x="1415" y="355"/>
                  </a:lnTo>
                  <a:lnTo>
                    <a:pt x="1413" y="359"/>
                  </a:lnTo>
                  <a:lnTo>
                    <a:pt x="1409" y="367"/>
                  </a:lnTo>
                  <a:lnTo>
                    <a:pt x="1409" y="369"/>
                  </a:lnTo>
                  <a:lnTo>
                    <a:pt x="1410" y="367"/>
                  </a:lnTo>
                  <a:lnTo>
                    <a:pt x="1414" y="367"/>
                  </a:lnTo>
                  <a:lnTo>
                    <a:pt x="1415" y="369"/>
                  </a:lnTo>
                  <a:lnTo>
                    <a:pt x="1421" y="371"/>
                  </a:lnTo>
                  <a:lnTo>
                    <a:pt x="1422" y="373"/>
                  </a:lnTo>
                  <a:lnTo>
                    <a:pt x="1428" y="376"/>
                  </a:lnTo>
                  <a:lnTo>
                    <a:pt x="1436" y="373"/>
                  </a:lnTo>
                  <a:lnTo>
                    <a:pt x="1444" y="376"/>
                  </a:lnTo>
                  <a:lnTo>
                    <a:pt x="1447" y="378"/>
                  </a:lnTo>
                  <a:lnTo>
                    <a:pt x="1448" y="382"/>
                  </a:lnTo>
                  <a:lnTo>
                    <a:pt x="1454" y="392"/>
                  </a:lnTo>
                  <a:lnTo>
                    <a:pt x="1461" y="406"/>
                  </a:lnTo>
                  <a:lnTo>
                    <a:pt x="1461" y="411"/>
                  </a:lnTo>
                  <a:lnTo>
                    <a:pt x="1459" y="414"/>
                  </a:lnTo>
                  <a:lnTo>
                    <a:pt x="1456" y="414"/>
                  </a:lnTo>
                  <a:lnTo>
                    <a:pt x="1455" y="413"/>
                  </a:lnTo>
                  <a:lnTo>
                    <a:pt x="1450" y="410"/>
                  </a:lnTo>
                  <a:lnTo>
                    <a:pt x="1436" y="410"/>
                  </a:lnTo>
                  <a:lnTo>
                    <a:pt x="1435" y="411"/>
                  </a:lnTo>
                  <a:lnTo>
                    <a:pt x="1433" y="414"/>
                  </a:lnTo>
                  <a:lnTo>
                    <a:pt x="1430" y="415"/>
                  </a:lnTo>
                  <a:lnTo>
                    <a:pt x="1429" y="415"/>
                  </a:lnTo>
                  <a:lnTo>
                    <a:pt x="1428" y="414"/>
                  </a:lnTo>
                  <a:lnTo>
                    <a:pt x="1426" y="411"/>
                  </a:lnTo>
                  <a:lnTo>
                    <a:pt x="1424" y="410"/>
                  </a:lnTo>
                  <a:lnTo>
                    <a:pt x="1421" y="407"/>
                  </a:lnTo>
                  <a:lnTo>
                    <a:pt x="1414" y="407"/>
                  </a:lnTo>
                  <a:lnTo>
                    <a:pt x="1402" y="408"/>
                  </a:lnTo>
                  <a:lnTo>
                    <a:pt x="1383" y="408"/>
                  </a:lnTo>
                  <a:lnTo>
                    <a:pt x="1381" y="406"/>
                  </a:lnTo>
                  <a:lnTo>
                    <a:pt x="1381" y="402"/>
                  </a:lnTo>
                  <a:lnTo>
                    <a:pt x="1384" y="399"/>
                  </a:lnTo>
                  <a:lnTo>
                    <a:pt x="1387" y="392"/>
                  </a:lnTo>
                  <a:lnTo>
                    <a:pt x="1389" y="384"/>
                  </a:lnTo>
                  <a:lnTo>
                    <a:pt x="1394" y="374"/>
                  </a:lnTo>
                  <a:lnTo>
                    <a:pt x="1407" y="360"/>
                  </a:lnTo>
                  <a:lnTo>
                    <a:pt x="1407" y="354"/>
                  </a:lnTo>
                  <a:lnTo>
                    <a:pt x="1406" y="351"/>
                  </a:lnTo>
                  <a:lnTo>
                    <a:pt x="1403" y="348"/>
                  </a:lnTo>
                  <a:lnTo>
                    <a:pt x="1400" y="348"/>
                  </a:lnTo>
                  <a:lnTo>
                    <a:pt x="1395" y="351"/>
                  </a:lnTo>
                  <a:lnTo>
                    <a:pt x="1392" y="354"/>
                  </a:lnTo>
                  <a:lnTo>
                    <a:pt x="1389" y="358"/>
                  </a:lnTo>
                  <a:lnTo>
                    <a:pt x="1388" y="360"/>
                  </a:lnTo>
                  <a:lnTo>
                    <a:pt x="1385" y="362"/>
                  </a:lnTo>
                  <a:lnTo>
                    <a:pt x="1373" y="362"/>
                  </a:lnTo>
                  <a:lnTo>
                    <a:pt x="1366" y="360"/>
                  </a:lnTo>
                  <a:lnTo>
                    <a:pt x="1359" y="363"/>
                  </a:lnTo>
                  <a:lnTo>
                    <a:pt x="1355" y="366"/>
                  </a:lnTo>
                  <a:lnTo>
                    <a:pt x="1353" y="369"/>
                  </a:lnTo>
                  <a:lnTo>
                    <a:pt x="1348" y="370"/>
                  </a:lnTo>
                  <a:lnTo>
                    <a:pt x="1344" y="374"/>
                  </a:lnTo>
                  <a:lnTo>
                    <a:pt x="1344" y="376"/>
                  </a:lnTo>
                  <a:lnTo>
                    <a:pt x="1347" y="377"/>
                  </a:lnTo>
                  <a:lnTo>
                    <a:pt x="1348" y="378"/>
                  </a:lnTo>
                  <a:lnTo>
                    <a:pt x="1348" y="380"/>
                  </a:lnTo>
                  <a:lnTo>
                    <a:pt x="1344" y="384"/>
                  </a:lnTo>
                  <a:lnTo>
                    <a:pt x="1339" y="386"/>
                  </a:lnTo>
                  <a:lnTo>
                    <a:pt x="1335" y="388"/>
                  </a:lnTo>
                  <a:lnTo>
                    <a:pt x="1332" y="389"/>
                  </a:lnTo>
                  <a:lnTo>
                    <a:pt x="1329" y="389"/>
                  </a:lnTo>
                  <a:lnTo>
                    <a:pt x="1327" y="386"/>
                  </a:lnTo>
                  <a:lnTo>
                    <a:pt x="1325" y="380"/>
                  </a:lnTo>
                  <a:lnTo>
                    <a:pt x="1325" y="366"/>
                  </a:lnTo>
                  <a:lnTo>
                    <a:pt x="1324" y="365"/>
                  </a:lnTo>
                  <a:lnTo>
                    <a:pt x="1317" y="371"/>
                  </a:lnTo>
                  <a:lnTo>
                    <a:pt x="1316" y="370"/>
                  </a:lnTo>
                  <a:lnTo>
                    <a:pt x="1305" y="365"/>
                  </a:lnTo>
                  <a:lnTo>
                    <a:pt x="1298" y="365"/>
                  </a:lnTo>
                  <a:lnTo>
                    <a:pt x="1294" y="367"/>
                  </a:lnTo>
                  <a:lnTo>
                    <a:pt x="1286" y="371"/>
                  </a:lnTo>
                  <a:lnTo>
                    <a:pt x="1264" y="374"/>
                  </a:lnTo>
                  <a:lnTo>
                    <a:pt x="1255" y="378"/>
                  </a:lnTo>
                  <a:lnTo>
                    <a:pt x="1251" y="386"/>
                  </a:lnTo>
                  <a:lnTo>
                    <a:pt x="1247" y="396"/>
                  </a:lnTo>
                  <a:lnTo>
                    <a:pt x="1246" y="404"/>
                  </a:lnTo>
                  <a:lnTo>
                    <a:pt x="1244" y="407"/>
                  </a:lnTo>
                  <a:lnTo>
                    <a:pt x="1246" y="407"/>
                  </a:lnTo>
                  <a:lnTo>
                    <a:pt x="1247" y="406"/>
                  </a:lnTo>
                  <a:lnTo>
                    <a:pt x="1251" y="403"/>
                  </a:lnTo>
                  <a:lnTo>
                    <a:pt x="1257" y="402"/>
                  </a:lnTo>
                  <a:lnTo>
                    <a:pt x="1264" y="399"/>
                  </a:lnTo>
                  <a:lnTo>
                    <a:pt x="1280" y="393"/>
                  </a:lnTo>
                  <a:lnTo>
                    <a:pt x="1287" y="389"/>
                  </a:lnTo>
                  <a:lnTo>
                    <a:pt x="1295" y="385"/>
                  </a:lnTo>
                  <a:lnTo>
                    <a:pt x="1303" y="384"/>
                  </a:lnTo>
                  <a:lnTo>
                    <a:pt x="1310" y="386"/>
                  </a:lnTo>
                  <a:lnTo>
                    <a:pt x="1316" y="392"/>
                  </a:lnTo>
                  <a:lnTo>
                    <a:pt x="1318" y="396"/>
                  </a:lnTo>
                  <a:lnTo>
                    <a:pt x="1318" y="403"/>
                  </a:lnTo>
                  <a:lnTo>
                    <a:pt x="1317" y="406"/>
                  </a:lnTo>
                  <a:lnTo>
                    <a:pt x="1313" y="410"/>
                  </a:lnTo>
                  <a:lnTo>
                    <a:pt x="1313" y="411"/>
                  </a:lnTo>
                  <a:lnTo>
                    <a:pt x="1314" y="413"/>
                  </a:lnTo>
                  <a:lnTo>
                    <a:pt x="1317" y="418"/>
                  </a:lnTo>
                  <a:lnTo>
                    <a:pt x="1321" y="422"/>
                  </a:lnTo>
                  <a:lnTo>
                    <a:pt x="1324" y="423"/>
                  </a:lnTo>
                  <a:lnTo>
                    <a:pt x="1328" y="419"/>
                  </a:lnTo>
                  <a:lnTo>
                    <a:pt x="1329" y="417"/>
                  </a:lnTo>
                  <a:lnTo>
                    <a:pt x="1333" y="414"/>
                  </a:lnTo>
                  <a:lnTo>
                    <a:pt x="1336" y="413"/>
                  </a:lnTo>
                  <a:lnTo>
                    <a:pt x="1337" y="413"/>
                  </a:lnTo>
                  <a:lnTo>
                    <a:pt x="1339" y="414"/>
                  </a:lnTo>
                  <a:lnTo>
                    <a:pt x="1339" y="419"/>
                  </a:lnTo>
                  <a:lnTo>
                    <a:pt x="1340" y="422"/>
                  </a:lnTo>
                  <a:lnTo>
                    <a:pt x="1340" y="429"/>
                  </a:lnTo>
                  <a:lnTo>
                    <a:pt x="1343" y="432"/>
                  </a:lnTo>
                  <a:lnTo>
                    <a:pt x="1346" y="433"/>
                  </a:lnTo>
                  <a:lnTo>
                    <a:pt x="1348" y="433"/>
                  </a:lnTo>
                  <a:lnTo>
                    <a:pt x="1359" y="422"/>
                  </a:lnTo>
                  <a:lnTo>
                    <a:pt x="1361" y="419"/>
                  </a:lnTo>
                  <a:lnTo>
                    <a:pt x="1363" y="419"/>
                  </a:lnTo>
                  <a:lnTo>
                    <a:pt x="1365" y="421"/>
                  </a:lnTo>
                  <a:lnTo>
                    <a:pt x="1370" y="429"/>
                  </a:lnTo>
                  <a:lnTo>
                    <a:pt x="1374" y="443"/>
                  </a:lnTo>
                  <a:lnTo>
                    <a:pt x="1373" y="447"/>
                  </a:lnTo>
                  <a:lnTo>
                    <a:pt x="1368" y="450"/>
                  </a:lnTo>
                  <a:lnTo>
                    <a:pt x="1361" y="452"/>
                  </a:lnTo>
                  <a:lnTo>
                    <a:pt x="1353" y="454"/>
                  </a:lnTo>
                  <a:lnTo>
                    <a:pt x="1348" y="455"/>
                  </a:lnTo>
                  <a:lnTo>
                    <a:pt x="1343" y="456"/>
                  </a:lnTo>
                  <a:lnTo>
                    <a:pt x="1333" y="459"/>
                  </a:lnTo>
                  <a:lnTo>
                    <a:pt x="1325" y="460"/>
                  </a:lnTo>
                  <a:lnTo>
                    <a:pt x="1320" y="462"/>
                  </a:lnTo>
                  <a:lnTo>
                    <a:pt x="1316" y="465"/>
                  </a:lnTo>
                  <a:lnTo>
                    <a:pt x="1310" y="469"/>
                  </a:lnTo>
                  <a:lnTo>
                    <a:pt x="1305" y="474"/>
                  </a:lnTo>
                  <a:lnTo>
                    <a:pt x="1298" y="476"/>
                  </a:lnTo>
                  <a:lnTo>
                    <a:pt x="1292" y="473"/>
                  </a:lnTo>
                  <a:lnTo>
                    <a:pt x="1290" y="467"/>
                  </a:lnTo>
                  <a:lnTo>
                    <a:pt x="1290" y="459"/>
                  </a:lnTo>
                  <a:lnTo>
                    <a:pt x="1288" y="451"/>
                  </a:lnTo>
                  <a:lnTo>
                    <a:pt x="1288" y="448"/>
                  </a:lnTo>
                  <a:lnTo>
                    <a:pt x="1284" y="448"/>
                  </a:lnTo>
                  <a:lnTo>
                    <a:pt x="1283" y="450"/>
                  </a:lnTo>
                  <a:lnTo>
                    <a:pt x="1280" y="451"/>
                  </a:lnTo>
                  <a:lnTo>
                    <a:pt x="1279" y="452"/>
                  </a:lnTo>
                  <a:lnTo>
                    <a:pt x="1277" y="455"/>
                  </a:lnTo>
                  <a:lnTo>
                    <a:pt x="1275" y="458"/>
                  </a:lnTo>
                  <a:lnTo>
                    <a:pt x="1272" y="459"/>
                  </a:lnTo>
                  <a:lnTo>
                    <a:pt x="1265" y="459"/>
                  </a:lnTo>
                  <a:lnTo>
                    <a:pt x="1262" y="460"/>
                  </a:lnTo>
                  <a:lnTo>
                    <a:pt x="1258" y="460"/>
                  </a:lnTo>
                  <a:lnTo>
                    <a:pt x="1254" y="462"/>
                  </a:lnTo>
                  <a:lnTo>
                    <a:pt x="1249" y="465"/>
                  </a:lnTo>
                  <a:lnTo>
                    <a:pt x="1244" y="467"/>
                  </a:lnTo>
                  <a:lnTo>
                    <a:pt x="1242" y="470"/>
                  </a:lnTo>
                  <a:lnTo>
                    <a:pt x="1239" y="476"/>
                  </a:lnTo>
                  <a:lnTo>
                    <a:pt x="1238" y="480"/>
                  </a:lnTo>
                  <a:lnTo>
                    <a:pt x="1240" y="488"/>
                  </a:lnTo>
                  <a:lnTo>
                    <a:pt x="1249" y="502"/>
                  </a:lnTo>
                  <a:lnTo>
                    <a:pt x="1249" y="507"/>
                  </a:lnTo>
                  <a:lnTo>
                    <a:pt x="1243" y="510"/>
                  </a:lnTo>
                  <a:lnTo>
                    <a:pt x="1232" y="510"/>
                  </a:lnTo>
                  <a:lnTo>
                    <a:pt x="1221" y="508"/>
                  </a:lnTo>
                  <a:lnTo>
                    <a:pt x="1213" y="507"/>
                  </a:lnTo>
                  <a:lnTo>
                    <a:pt x="1205" y="507"/>
                  </a:lnTo>
                  <a:lnTo>
                    <a:pt x="1202" y="508"/>
                  </a:lnTo>
                  <a:lnTo>
                    <a:pt x="1199" y="511"/>
                  </a:lnTo>
                  <a:lnTo>
                    <a:pt x="1198" y="514"/>
                  </a:lnTo>
                  <a:lnTo>
                    <a:pt x="1198" y="517"/>
                  </a:lnTo>
                  <a:lnTo>
                    <a:pt x="1199" y="519"/>
                  </a:lnTo>
                  <a:lnTo>
                    <a:pt x="1199" y="524"/>
                  </a:lnTo>
                  <a:lnTo>
                    <a:pt x="1198" y="526"/>
                  </a:lnTo>
                  <a:lnTo>
                    <a:pt x="1195" y="528"/>
                  </a:lnTo>
                  <a:lnTo>
                    <a:pt x="1190" y="528"/>
                  </a:lnTo>
                  <a:lnTo>
                    <a:pt x="1187" y="529"/>
                  </a:lnTo>
                  <a:lnTo>
                    <a:pt x="1186" y="530"/>
                  </a:lnTo>
                  <a:lnTo>
                    <a:pt x="1184" y="533"/>
                  </a:lnTo>
                  <a:lnTo>
                    <a:pt x="1184" y="536"/>
                  </a:lnTo>
                  <a:lnTo>
                    <a:pt x="1187" y="541"/>
                  </a:lnTo>
                  <a:lnTo>
                    <a:pt x="1187" y="547"/>
                  </a:lnTo>
                  <a:lnTo>
                    <a:pt x="1186" y="550"/>
                  </a:lnTo>
                  <a:lnTo>
                    <a:pt x="1180" y="555"/>
                  </a:lnTo>
                  <a:lnTo>
                    <a:pt x="1177" y="556"/>
                  </a:lnTo>
                  <a:lnTo>
                    <a:pt x="1175" y="556"/>
                  </a:lnTo>
                  <a:lnTo>
                    <a:pt x="1171" y="552"/>
                  </a:lnTo>
                  <a:lnTo>
                    <a:pt x="1168" y="551"/>
                  </a:lnTo>
                  <a:lnTo>
                    <a:pt x="1165" y="551"/>
                  </a:lnTo>
                  <a:lnTo>
                    <a:pt x="1164" y="552"/>
                  </a:lnTo>
                  <a:lnTo>
                    <a:pt x="1164" y="555"/>
                  </a:lnTo>
                  <a:lnTo>
                    <a:pt x="1165" y="565"/>
                  </a:lnTo>
                  <a:lnTo>
                    <a:pt x="1176" y="584"/>
                  </a:lnTo>
                  <a:lnTo>
                    <a:pt x="1177" y="589"/>
                  </a:lnTo>
                  <a:lnTo>
                    <a:pt x="1172" y="593"/>
                  </a:lnTo>
                  <a:lnTo>
                    <a:pt x="1165" y="596"/>
                  </a:lnTo>
                  <a:lnTo>
                    <a:pt x="1157" y="600"/>
                  </a:lnTo>
                  <a:lnTo>
                    <a:pt x="1152" y="604"/>
                  </a:lnTo>
                  <a:lnTo>
                    <a:pt x="1145" y="613"/>
                  </a:lnTo>
                  <a:lnTo>
                    <a:pt x="1135" y="624"/>
                  </a:lnTo>
                  <a:lnTo>
                    <a:pt x="1126" y="636"/>
                  </a:lnTo>
                  <a:lnTo>
                    <a:pt x="1116" y="643"/>
                  </a:lnTo>
                  <a:lnTo>
                    <a:pt x="1108" y="648"/>
                  </a:lnTo>
                  <a:lnTo>
                    <a:pt x="1102" y="656"/>
                  </a:lnTo>
                  <a:lnTo>
                    <a:pt x="1100" y="663"/>
                  </a:lnTo>
                  <a:lnTo>
                    <a:pt x="1101" y="670"/>
                  </a:lnTo>
                  <a:lnTo>
                    <a:pt x="1105" y="678"/>
                  </a:lnTo>
                  <a:lnTo>
                    <a:pt x="1113" y="703"/>
                  </a:lnTo>
                  <a:lnTo>
                    <a:pt x="1116" y="713"/>
                  </a:lnTo>
                  <a:lnTo>
                    <a:pt x="1117" y="719"/>
                  </a:lnTo>
                  <a:lnTo>
                    <a:pt x="1117" y="728"/>
                  </a:lnTo>
                  <a:lnTo>
                    <a:pt x="1115" y="737"/>
                  </a:lnTo>
                  <a:lnTo>
                    <a:pt x="1112" y="743"/>
                  </a:lnTo>
                  <a:lnTo>
                    <a:pt x="1106" y="745"/>
                  </a:lnTo>
                  <a:lnTo>
                    <a:pt x="1101" y="743"/>
                  </a:lnTo>
                  <a:lnTo>
                    <a:pt x="1100" y="740"/>
                  </a:lnTo>
                  <a:lnTo>
                    <a:pt x="1098" y="736"/>
                  </a:lnTo>
                  <a:lnTo>
                    <a:pt x="1098" y="733"/>
                  </a:lnTo>
                  <a:lnTo>
                    <a:pt x="1097" y="729"/>
                  </a:lnTo>
                  <a:lnTo>
                    <a:pt x="1094" y="726"/>
                  </a:lnTo>
                  <a:lnTo>
                    <a:pt x="1091" y="725"/>
                  </a:lnTo>
                  <a:lnTo>
                    <a:pt x="1085" y="719"/>
                  </a:lnTo>
                  <a:lnTo>
                    <a:pt x="1080" y="708"/>
                  </a:lnTo>
                  <a:lnTo>
                    <a:pt x="1076" y="695"/>
                  </a:lnTo>
                  <a:lnTo>
                    <a:pt x="1075" y="682"/>
                  </a:lnTo>
                  <a:lnTo>
                    <a:pt x="1074" y="678"/>
                  </a:lnTo>
                  <a:lnTo>
                    <a:pt x="1074" y="676"/>
                  </a:lnTo>
                  <a:lnTo>
                    <a:pt x="1072" y="674"/>
                  </a:lnTo>
                  <a:lnTo>
                    <a:pt x="1071" y="674"/>
                  </a:lnTo>
                  <a:lnTo>
                    <a:pt x="1068" y="677"/>
                  </a:lnTo>
                  <a:lnTo>
                    <a:pt x="1067" y="680"/>
                  </a:lnTo>
                  <a:lnTo>
                    <a:pt x="1061" y="682"/>
                  </a:lnTo>
                  <a:lnTo>
                    <a:pt x="1056" y="680"/>
                  </a:lnTo>
                  <a:lnTo>
                    <a:pt x="1053" y="676"/>
                  </a:lnTo>
                  <a:lnTo>
                    <a:pt x="1050" y="673"/>
                  </a:lnTo>
                  <a:lnTo>
                    <a:pt x="1048" y="667"/>
                  </a:lnTo>
                  <a:lnTo>
                    <a:pt x="1045" y="666"/>
                  </a:lnTo>
                  <a:lnTo>
                    <a:pt x="1039" y="669"/>
                  </a:lnTo>
                  <a:lnTo>
                    <a:pt x="1031" y="671"/>
                  </a:lnTo>
                  <a:lnTo>
                    <a:pt x="1024" y="674"/>
                  </a:lnTo>
                  <a:lnTo>
                    <a:pt x="1002" y="674"/>
                  </a:lnTo>
                  <a:lnTo>
                    <a:pt x="998" y="676"/>
                  </a:lnTo>
                  <a:lnTo>
                    <a:pt x="997" y="677"/>
                  </a:lnTo>
                  <a:lnTo>
                    <a:pt x="996" y="680"/>
                  </a:lnTo>
                  <a:lnTo>
                    <a:pt x="996" y="682"/>
                  </a:lnTo>
                  <a:lnTo>
                    <a:pt x="994" y="685"/>
                  </a:lnTo>
                  <a:lnTo>
                    <a:pt x="994" y="687"/>
                  </a:lnTo>
                  <a:lnTo>
                    <a:pt x="992" y="689"/>
                  </a:lnTo>
                  <a:lnTo>
                    <a:pt x="989" y="689"/>
                  </a:lnTo>
                  <a:lnTo>
                    <a:pt x="986" y="688"/>
                  </a:lnTo>
                  <a:lnTo>
                    <a:pt x="982" y="687"/>
                  </a:lnTo>
                  <a:lnTo>
                    <a:pt x="974" y="682"/>
                  </a:lnTo>
                  <a:lnTo>
                    <a:pt x="963" y="680"/>
                  </a:lnTo>
                  <a:lnTo>
                    <a:pt x="937" y="680"/>
                  </a:lnTo>
                  <a:lnTo>
                    <a:pt x="931" y="682"/>
                  </a:lnTo>
                  <a:lnTo>
                    <a:pt x="929" y="688"/>
                  </a:lnTo>
                  <a:lnTo>
                    <a:pt x="923" y="693"/>
                  </a:lnTo>
                  <a:lnTo>
                    <a:pt x="916" y="699"/>
                  </a:lnTo>
                  <a:lnTo>
                    <a:pt x="910" y="702"/>
                  </a:lnTo>
                  <a:lnTo>
                    <a:pt x="907" y="703"/>
                  </a:lnTo>
                  <a:lnTo>
                    <a:pt x="904" y="706"/>
                  </a:lnTo>
                  <a:lnTo>
                    <a:pt x="900" y="707"/>
                  </a:lnTo>
                  <a:lnTo>
                    <a:pt x="897" y="710"/>
                  </a:lnTo>
                  <a:lnTo>
                    <a:pt x="894" y="714"/>
                  </a:lnTo>
                  <a:lnTo>
                    <a:pt x="893" y="715"/>
                  </a:lnTo>
                  <a:lnTo>
                    <a:pt x="893" y="718"/>
                  </a:lnTo>
                  <a:lnTo>
                    <a:pt x="899" y="724"/>
                  </a:lnTo>
                  <a:lnTo>
                    <a:pt x="900" y="732"/>
                  </a:lnTo>
                  <a:lnTo>
                    <a:pt x="900" y="741"/>
                  </a:lnTo>
                  <a:lnTo>
                    <a:pt x="897" y="751"/>
                  </a:lnTo>
                  <a:lnTo>
                    <a:pt x="894" y="763"/>
                  </a:lnTo>
                  <a:lnTo>
                    <a:pt x="894" y="778"/>
                  </a:lnTo>
                  <a:lnTo>
                    <a:pt x="896" y="796"/>
                  </a:lnTo>
                  <a:lnTo>
                    <a:pt x="900" y="809"/>
                  </a:lnTo>
                  <a:lnTo>
                    <a:pt x="905" y="818"/>
                  </a:lnTo>
                  <a:lnTo>
                    <a:pt x="914" y="828"/>
                  </a:lnTo>
                  <a:lnTo>
                    <a:pt x="930" y="844"/>
                  </a:lnTo>
                  <a:lnTo>
                    <a:pt x="937" y="848"/>
                  </a:lnTo>
                  <a:lnTo>
                    <a:pt x="944" y="847"/>
                  </a:lnTo>
                  <a:lnTo>
                    <a:pt x="951" y="843"/>
                  </a:lnTo>
                  <a:lnTo>
                    <a:pt x="959" y="837"/>
                  </a:lnTo>
                  <a:lnTo>
                    <a:pt x="966" y="837"/>
                  </a:lnTo>
                  <a:lnTo>
                    <a:pt x="967" y="839"/>
                  </a:lnTo>
                  <a:lnTo>
                    <a:pt x="968" y="839"/>
                  </a:lnTo>
                  <a:lnTo>
                    <a:pt x="970" y="840"/>
                  </a:lnTo>
                  <a:lnTo>
                    <a:pt x="972" y="840"/>
                  </a:lnTo>
                  <a:lnTo>
                    <a:pt x="975" y="839"/>
                  </a:lnTo>
                  <a:lnTo>
                    <a:pt x="977" y="836"/>
                  </a:lnTo>
                  <a:lnTo>
                    <a:pt x="979" y="832"/>
                  </a:lnTo>
                  <a:lnTo>
                    <a:pt x="979" y="822"/>
                  </a:lnTo>
                  <a:lnTo>
                    <a:pt x="978" y="817"/>
                  </a:lnTo>
                  <a:lnTo>
                    <a:pt x="979" y="811"/>
                  </a:lnTo>
                  <a:lnTo>
                    <a:pt x="981" y="807"/>
                  </a:lnTo>
                  <a:lnTo>
                    <a:pt x="985" y="803"/>
                  </a:lnTo>
                  <a:lnTo>
                    <a:pt x="989" y="802"/>
                  </a:lnTo>
                  <a:lnTo>
                    <a:pt x="1004" y="802"/>
                  </a:lnTo>
                  <a:lnTo>
                    <a:pt x="1015" y="799"/>
                  </a:lnTo>
                  <a:lnTo>
                    <a:pt x="1024" y="799"/>
                  </a:lnTo>
                  <a:lnTo>
                    <a:pt x="1028" y="802"/>
                  </a:lnTo>
                  <a:lnTo>
                    <a:pt x="1031" y="818"/>
                  </a:lnTo>
                  <a:lnTo>
                    <a:pt x="1030" y="828"/>
                  </a:lnTo>
                  <a:lnTo>
                    <a:pt x="1024" y="835"/>
                  </a:lnTo>
                  <a:lnTo>
                    <a:pt x="1019" y="843"/>
                  </a:lnTo>
                  <a:lnTo>
                    <a:pt x="1016" y="852"/>
                  </a:lnTo>
                  <a:lnTo>
                    <a:pt x="1018" y="862"/>
                  </a:lnTo>
                  <a:lnTo>
                    <a:pt x="1016" y="872"/>
                  </a:lnTo>
                  <a:lnTo>
                    <a:pt x="1015" y="876"/>
                  </a:lnTo>
                  <a:lnTo>
                    <a:pt x="1012" y="881"/>
                  </a:lnTo>
                  <a:lnTo>
                    <a:pt x="1012" y="883"/>
                  </a:lnTo>
                  <a:lnTo>
                    <a:pt x="1011" y="884"/>
                  </a:lnTo>
                  <a:lnTo>
                    <a:pt x="1011" y="885"/>
                  </a:lnTo>
                  <a:lnTo>
                    <a:pt x="1023" y="885"/>
                  </a:lnTo>
                  <a:lnTo>
                    <a:pt x="1026" y="887"/>
                  </a:lnTo>
                  <a:lnTo>
                    <a:pt x="1027" y="887"/>
                  </a:lnTo>
                  <a:lnTo>
                    <a:pt x="1030" y="889"/>
                  </a:lnTo>
                  <a:lnTo>
                    <a:pt x="1033" y="889"/>
                  </a:lnTo>
                  <a:lnTo>
                    <a:pt x="1041" y="888"/>
                  </a:lnTo>
                  <a:lnTo>
                    <a:pt x="1048" y="883"/>
                  </a:lnTo>
                  <a:lnTo>
                    <a:pt x="1056" y="880"/>
                  </a:lnTo>
                  <a:lnTo>
                    <a:pt x="1061" y="883"/>
                  </a:lnTo>
                  <a:lnTo>
                    <a:pt x="1068" y="887"/>
                  </a:lnTo>
                  <a:lnTo>
                    <a:pt x="1074" y="895"/>
                  </a:lnTo>
                  <a:lnTo>
                    <a:pt x="1078" y="903"/>
                  </a:lnTo>
                  <a:lnTo>
                    <a:pt x="1079" y="910"/>
                  </a:lnTo>
                  <a:lnTo>
                    <a:pt x="1076" y="922"/>
                  </a:lnTo>
                  <a:lnTo>
                    <a:pt x="1074" y="937"/>
                  </a:lnTo>
                  <a:lnTo>
                    <a:pt x="1074" y="954"/>
                  </a:lnTo>
                  <a:lnTo>
                    <a:pt x="1075" y="965"/>
                  </a:lnTo>
                  <a:lnTo>
                    <a:pt x="1079" y="973"/>
                  </a:lnTo>
                  <a:lnTo>
                    <a:pt x="1082" y="977"/>
                  </a:lnTo>
                  <a:lnTo>
                    <a:pt x="1085" y="983"/>
                  </a:lnTo>
                  <a:lnTo>
                    <a:pt x="1090" y="988"/>
                  </a:lnTo>
                  <a:lnTo>
                    <a:pt x="1093" y="989"/>
                  </a:lnTo>
                  <a:lnTo>
                    <a:pt x="1097" y="991"/>
                  </a:lnTo>
                  <a:lnTo>
                    <a:pt x="1101" y="989"/>
                  </a:lnTo>
                  <a:lnTo>
                    <a:pt x="1112" y="984"/>
                  </a:lnTo>
                  <a:lnTo>
                    <a:pt x="1119" y="980"/>
                  </a:lnTo>
                  <a:lnTo>
                    <a:pt x="1124" y="974"/>
                  </a:lnTo>
                  <a:lnTo>
                    <a:pt x="1128" y="974"/>
                  </a:lnTo>
                  <a:lnTo>
                    <a:pt x="1134" y="976"/>
                  </a:lnTo>
                  <a:lnTo>
                    <a:pt x="1139" y="980"/>
                  </a:lnTo>
                  <a:lnTo>
                    <a:pt x="1145" y="985"/>
                  </a:lnTo>
                  <a:lnTo>
                    <a:pt x="1146" y="988"/>
                  </a:lnTo>
                  <a:lnTo>
                    <a:pt x="1146" y="989"/>
                  </a:lnTo>
                  <a:lnTo>
                    <a:pt x="1149" y="992"/>
                  </a:lnTo>
                  <a:lnTo>
                    <a:pt x="1156" y="992"/>
                  </a:lnTo>
                  <a:lnTo>
                    <a:pt x="1160" y="991"/>
                  </a:lnTo>
                  <a:lnTo>
                    <a:pt x="1164" y="988"/>
                  </a:lnTo>
                  <a:lnTo>
                    <a:pt x="1167" y="985"/>
                  </a:lnTo>
                  <a:lnTo>
                    <a:pt x="1172" y="977"/>
                  </a:lnTo>
                  <a:lnTo>
                    <a:pt x="1176" y="972"/>
                  </a:lnTo>
                  <a:lnTo>
                    <a:pt x="1183" y="962"/>
                  </a:lnTo>
                  <a:lnTo>
                    <a:pt x="1191" y="955"/>
                  </a:lnTo>
                  <a:lnTo>
                    <a:pt x="1198" y="951"/>
                  </a:lnTo>
                  <a:lnTo>
                    <a:pt x="1203" y="948"/>
                  </a:lnTo>
                  <a:lnTo>
                    <a:pt x="1210" y="943"/>
                  </a:lnTo>
                  <a:lnTo>
                    <a:pt x="1219" y="937"/>
                  </a:lnTo>
                  <a:lnTo>
                    <a:pt x="1225" y="936"/>
                  </a:lnTo>
                  <a:lnTo>
                    <a:pt x="1228" y="939"/>
                  </a:lnTo>
                  <a:lnTo>
                    <a:pt x="1228" y="943"/>
                  </a:lnTo>
                  <a:lnTo>
                    <a:pt x="1225" y="948"/>
                  </a:lnTo>
                  <a:lnTo>
                    <a:pt x="1223" y="955"/>
                  </a:lnTo>
                  <a:lnTo>
                    <a:pt x="1221" y="959"/>
                  </a:lnTo>
                  <a:lnTo>
                    <a:pt x="1221" y="977"/>
                  </a:lnTo>
                  <a:lnTo>
                    <a:pt x="1223" y="985"/>
                  </a:lnTo>
                  <a:lnTo>
                    <a:pt x="1225" y="989"/>
                  </a:lnTo>
                  <a:lnTo>
                    <a:pt x="1228" y="988"/>
                  </a:lnTo>
                  <a:lnTo>
                    <a:pt x="1228" y="981"/>
                  </a:lnTo>
                  <a:lnTo>
                    <a:pt x="1229" y="972"/>
                  </a:lnTo>
                  <a:lnTo>
                    <a:pt x="1232" y="963"/>
                  </a:lnTo>
                  <a:lnTo>
                    <a:pt x="1239" y="954"/>
                  </a:lnTo>
                  <a:lnTo>
                    <a:pt x="1247" y="948"/>
                  </a:lnTo>
                  <a:lnTo>
                    <a:pt x="1254" y="946"/>
                  </a:lnTo>
                  <a:lnTo>
                    <a:pt x="1257" y="948"/>
                  </a:lnTo>
                  <a:lnTo>
                    <a:pt x="1258" y="951"/>
                  </a:lnTo>
                  <a:lnTo>
                    <a:pt x="1261" y="954"/>
                  </a:lnTo>
                  <a:lnTo>
                    <a:pt x="1262" y="958"/>
                  </a:lnTo>
                  <a:lnTo>
                    <a:pt x="1265" y="963"/>
                  </a:lnTo>
                  <a:lnTo>
                    <a:pt x="1268" y="965"/>
                  </a:lnTo>
                  <a:lnTo>
                    <a:pt x="1269" y="966"/>
                  </a:lnTo>
                  <a:lnTo>
                    <a:pt x="1272" y="965"/>
                  </a:lnTo>
                  <a:lnTo>
                    <a:pt x="1279" y="961"/>
                  </a:lnTo>
                  <a:lnTo>
                    <a:pt x="1286" y="959"/>
                  </a:lnTo>
                  <a:lnTo>
                    <a:pt x="1292" y="961"/>
                  </a:lnTo>
                  <a:lnTo>
                    <a:pt x="1298" y="966"/>
                  </a:lnTo>
                  <a:lnTo>
                    <a:pt x="1299" y="970"/>
                  </a:lnTo>
                  <a:lnTo>
                    <a:pt x="1302" y="974"/>
                  </a:lnTo>
                  <a:lnTo>
                    <a:pt x="1303" y="976"/>
                  </a:lnTo>
                  <a:lnTo>
                    <a:pt x="1303" y="977"/>
                  </a:lnTo>
                  <a:lnTo>
                    <a:pt x="1305" y="974"/>
                  </a:lnTo>
                  <a:lnTo>
                    <a:pt x="1307" y="973"/>
                  </a:lnTo>
                  <a:lnTo>
                    <a:pt x="1309" y="969"/>
                  </a:lnTo>
                  <a:lnTo>
                    <a:pt x="1309" y="966"/>
                  </a:lnTo>
                  <a:lnTo>
                    <a:pt x="1311" y="961"/>
                  </a:lnTo>
                  <a:lnTo>
                    <a:pt x="1318" y="958"/>
                  </a:lnTo>
                  <a:lnTo>
                    <a:pt x="1328" y="956"/>
                  </a:lnTo>
                  <a:lnTo>
                    <a:pt x="1337" y="961"/>
                  </a:lnTo>
                  <a:lnTo>
                    <a:pt x="1342" y="963"/>
                  </a:lnTo>
                  <a:lnTo>
                    <a:pt x="1344" y="966"/>
                  </a:lnTo>
                  <a:lnTo>
                    <a:pt x="1346" y="969"/>
                  </a:lnTo>
                  <a:lnTo>
                    <a:pt x="1346" y="970"/>
                  </a:lnTo>
                  <a:lnTo>
                    <a:pt x="1347" y="970"/>
                  </a:lnTo>
                  <a:lnTo>
                    <a:pt x="1347" y="972"/>
                  </a:lnTo>
                  <a:lnTo>
                    <a:pt x="1351" y="972"/>
                  </a:lnTo>
                  <a:lnTo>
                    <a:pt x="1353" y="969"/>
                  </a:lnTo>
                  <a:lnTo>
                    <a:pt x="1355" y="966"/>
                  </a:lnTo>
                  <a:lnTo>
                    <a:pt x="1358" y="962"/>
                  </a:lnTo>
                  <a:lnTo>
                    <a:pt x="1359" y="958"/>
                  </a:lnTo>
                  <a:lnTo>
                    <a:pt x="1363" y="954"/>
                  </a:lnTo>
                  <a:lnTo>
                    <a:pt x="1365" y="956"/>
                  </a:lnTo>
                  <a:lnTo>
                    <a:pt x="1363" y="965"/>
                  </a:lnTo>
                  <a:lnTo>
                    <a:pt x="1361" y="976"/>
                  </a:lnTo>
                  <a:lnTo>
                    <a:pt x="1354" y="989"/>
                  </a:lnTo>
                  <a:lnTo>
                    <a:pt x="1354" y="993"/>
                  </a:lnTo>
                  <a:lnTo>
                    <a:pt x="1355" y="993"/>
                  </a:lnTo>
                  <a:lnTo>
                    <a:pt x="1357" y="995"/>
                  </a:lnTo>
                  <a:lnTo>
                    <a:pt x="1359" y="993"/>
                  </a:lnTo>
                  <a:lnTo>
                    <a:pt x="1362" y="993"/>
                  </a:lnTo>
                  <a:lnTo>
                    <a:pt x="1363" y="995"/>
                  </a:lnTo>
                  <a:lnTo>
                    <a:pt x="1365" y="998"/>
                  </a:lnTo>
                  <a:lnTo>
                    <a:pt x="1366" y="999"/>
                  </a:lnTo>
                  <a:lnTo>
                    <a:pt x="1372" y="999"/>
                  </a:lnTo>
                  <a:lnTo>
                    <a:pt x="1374" y="998"/>
                  </a:lnTo>
                  <a:lnTo>
                    <a:pt x="1380" y="998"/>
                  </a:lnTo>
                  <a:lnTo>
                    <a:pt x="1383" y="999"/>
                  </a:lnTo>
                  <a:lnTo>
                    <a:pt x="1384" y="1002"/>
                  </a:lnTo>
                  <a:lnTo>
                    <a:pt x="1389" y="1007"/>
                  </a:lnTo>
                  <a:lnTo>
                    <a:pt x="1395" y="1015"/>
                  </a:lnTo>
                  <a:lnTo>
                    <a:pt x="1402" y="1026"/>
                  </a:lnTo>
                  <a:lnTo>
                    <a:pt x="1407" y="1032"/>
                  </a:lnTo>
                  <a:lnTo>
                    <a:pt x="1413" y="1032"/>
                  </a:lnTo>
                  <a:lnTo>
                    <a:pt x="1420" y="1028"/>
                  </a:lnTo>
                  <a:lnTo>
                    <a:pt x="1429" y="1025"/>
                  </a:lnTo>
                  <a:lnTo>
                    <a:pt x="1440" y="1026"/>
                  </a:lnTo>
                  <a:lnTo>
                    <a:pt x="1451" y="1035"/>
                  </a:lnTo>
                  <a:lnTo>
                    <a:pt x="1462" y="1046"/>
                  </a:lnTo>
                  <a:lnTo>
                    <a:pt x="1473" y="1058"/>
                  </a:lnTo>
                  <a:lnTo>
                    <a:pt x="1480" y="1069"/>
                  </a:lnTo>
                  <a:lnTo>
                    <a:pt x="1484" y="1078"/>
                  </a:lnTo>
                  <a:lnTo>
                    <a:pt x="1488" y="1084"/>
                  </a:lnTo>
                  <a:lnTo>
                    <a:pt x="1492" y="1087"/>
                  </a:lnTo>
                  <a:lnTo>
                    <a:pt x="1497" y="1089"/>
                  </a:lnTo>
                  <a:lnTo>
                    <a:pt x="1500" y="1092"/>
                  </a:lnTo>
                  <a:lnTo>
                    <a:pt x="1502" y="1096"/>
                  </a:lnTo>
                  <a:lnTo>
                    <a:pt x="1502" y="1099"/>
                  </a:lnTo>
                  <a:lnTo>
                    <a:pt x="1503" y="1103"/>
                  </a:lnTo>
                  <a:lnTo>
                    <a:pt x="1503" y="1106"/>
                  </a:lnTo>
                  <a:lnTo>
                    <a:pt x="1500" y="1111"/>
                  </a:lnTo>
                  <a:lnTo>
                    <a:pt x="1492" y="1117"/>
                  </a:lnTo>
                  <a:lnTo>
                    <a:pt x="1482" y="1122"/>
                  </a:lnTo>
                  <a:lnTo>
                    <a:pt x="1473" y="1125"/>
                  </a:lnTo>
                  <a:lnTo>
                    <a:pt x="1467" y="1128"/>
                  </a:lnTo>
                  <a:lnTo>
                    <a:pt x="1466" y="1131"/>
                  </a:lnTo>
                  <a:lnTo>
                    <a:pt x="1466" y="1135"/>
                  </a:lnTo>
                  <a:lnTo>
                    <a:pt x="1467" y="1136"/>
                  </a:lnTo>
                  <a:lnTo>
                    <a:pt x="1470" y="1136"/>
                  </a:lnTo>
                  <a:lnTo>
                    <a:pt x="1474" y="1137"/>
                  </a:lnTo>
                  <a:lnTo>
                    <a:pt x="1485" y="1135"/>
                  </a:lnTo>
                  <a:lnTo>
                    <a:pt x="1488" y="1133"/>
                  </a:lnTo>
                  <a:lnTo>
                    <a:pt x="1492" y="1129"/>
                  </a:lnTo>
                  <a:lnTo>
                    <a:pt x="1493" y="1126"/>
                  </a:lnTo>
                  <a:lnTo>
                    <a:pt x="1497" y="1122"/>
                  </a:lnTo>
                  <a:lnTo>
                    <a:pt x="1500" y="1121"/>
                  </a:lnTo>
                  <a:lnTo>
                    <a:pt x="1504" y="1120"/>
                  </a:lnTo>
                  <a:lnTo>
                    <a:pt x="1508" y="1121"/>
                  </a:lnTo>
                  <a:lnTo>
                    <a:pt x="1514" y="1124"/>
                  </a:lnTo>
                  <a:lnTo>
                    <a:pt x="1515" y="1128"/>
                  </a:lnTo>
                  <a:lnTo>
                    <a:pt x="1515" y="1132"/>
                  </a:lnTo>
                  <a:lnTo>
                    <a:pt x="1514" y="1136"/>
                  </a:lnTo>
                  <a:lnTo>
                    <a:pt x="1511" y="1141"/>
                  </a:lnTo>
                  <a:lnTo>
                    <a:pt x="1508" y="1146"/>
                  </a:lnTo>
                  <a:lnTo>
                    <a:pt x="1504" y="1148"/>
                  </a:lnTo>
                  <a:lnTo>
                    <a:pt x="1502" y="1151"/>
                  </a:lnTo>
                  <a:lnTo>
                    <a:pt x="1497" y="1154"/>
                  </a:lnTo>
                  <a:lnTo>
                    <a:pt x="1495" y="1155"/>
                  </a:lnTo>
                  <a:lnTo>
                    <a:pt x="1493" y="1157"/>
                  </a:lnTo>
                  <a:lnTo>
                    <a:pt x="1493" y="1159"/>
                  </a:lnTo>
                  <a:lnTo>
                    <a:pt x="1496" y="1159"/>
                  </a:lnTo>
                  <a:lnTo>
                    <a:pt x="1500" y="1161"/>
                  </a:lnTo>
                  <a:lnTo>
                    <a:pt x="1510" y="1161"/>
                  </a:lnTo>
                  <a:lnTo>
                    <a:pt x="1511" y="1159"/>
                  </a:lnTo>
                  <a:lnTo>
                    <a:pt x="1511" y="1155"/>
                  </a:lnTo>
                  <a:lnTo>
                    <a:pt x="1514" y="1147"/>
                  </a:lnTo>
                  <a:lnTo>
                    <a:pt x="1519" y="1139"/>
                  </a:lnTo>
                  <a:lnTo>
                    <a:pt x="1522" y="1136"/>
                  </a:lnTo>
                  <a:lnTo>
                    <a:pt x="1523" y="1133"/>
                  </a:lnTo>
                  <a:lnTo>
                    <a:pt x="1525" y="1133"/>
                  </a:lnTo>
                  <a:lnTo>
                    <a:pt x="1526" y="1132"/>
                  </a:lnTo>
                  <a:lnTo>
                    <a:pt x="1528" y="1132"/>
                  </a:lnTo>
                  <a:lnTo>
                    <a:pt x="1529" y="1133"/>
                  </a:lnTo>
                  <a:lnTo>
                    <a:pt x="1532" y="1133"/>
                  </a:lnTo>
                  <a:lnTo>
                    <a:pt x="1540" y="1135"/>
                  </a:lnTo>
                  <a:lnTo>
                    <a:pt x="1549" y="1137"/>
                  </a:lnTo>
                  <a:lnTo>
                    <a:pt x="1558" y="1141"/>
                  </a:lnTo>
                  <a:lnTo>
                    <a:pt x="1566" y="1147"/>
                  </a:lnTo>
                  <a:lnTo>
                    <a:pt x="1575" y="1154"/>
                  </a:lnTo>
                  <a:lnTo>
                    <a:pt x="1586" y="1161"/>
                  </a:lnTo>
                  <a:lnTo>
                    <a:pt x="1595" y="1165"/>
                  </a:lnTo>
                  <a:lnTo>
                    <a:pt x="1604" y="1165"/>
                  </a:lnTo>
                  <a:lnTo>
                    <a:pt x="1612" y="1162"/>
                  </a:lnTo>
                  <a:lnTo>
                    <a:pt x="1619" y="1162"/>
                  </a:lnTo>
                  <a:lnTo>
                    <a:pt x="1627" y="1166"/>
                  </a:lnTo>
                  <a:lnTo>
                    <a:pt x="1636" y="1173"/>
                  </a:lnTo>
                  <a:lnTo>
                    <a:pt x="1642" y="1180"/>
                  </a:lnTo>
                  <a:lnTo>
                    <a:pt x="1649" y="1185"/>
                  </a:lnTo>
                  <a:lnTo>
                    <a:pt x="1657" y="1189"/>
                  </a:lnTo>
                  <a:lnTo>
                    <a:pt x="1666" y="1192"/>
                  </a:lnTo>
                  <a:lnTo>
                    <a:pt x="1672" y="1195"/>
                  </a:lnTo>
                  <a:lnTo>
                    <a:pt x="1682" y="1202"/>
                  </a:lnTo>
                  <a:lnTo>
                    <a:pt x="1689" y="1214"/>
                  </a:lnTo>
                  <a:lnTo>
                    <a:pt x="1693" y="1226"/>
                  </a:lnTo>
                  <a:lnTo>
                    <a:pt x="1693" y="1236"/>
                  </a:lnTo>
                  <a:lnTo>
                    <a:pt x="1690" y="1247"/>
                  </a:lnTo>
                  <a:lnTo>
                    <a:pt x="1686" y="1258"/>
                  </a:lnTo>
                  <a:lnTo>
                    <a:pt x="1682" y="1268"/>
                  </a:lnTo>
                  <a:lnTo>
                    <a:pt x="1681" y="1273"/>
                  </a:lnTo>
                  <a:lnTo>
                    <a:pt x="1678" y="1278"/>
                  </a:lnTo>
                  <a:lnTo>
                    <a:pt x="1672" y="1287"/>
                  </a:lnTo>
                  <a:lnTo>
                    <a:pt x="1666" y="1296"/>
                  </a:lnTo>
                  <a:lnTo>
                    <a:pt x="1656" y="1307"/>
                  </a:lnTo>
                  <a:lnTo>
                    <a:pt x="1646" y="1317"/>
                  </a:lnTo>
                  <a:lnTo>
                    <a:pt x="1638" y="1329"/>
                  </a:lnTo>
                  <a:lnTo>
                    <a:pt x="1637" y="1342"/>
                  </a:lnTo>
                  <a:lnTo>
                    <a:pt x="1640" y="1351"/>
                  </a:lnTo>
                  <a:lnTo>
                    <a:pt x="1641" y="1358"/>
                  </a:lnTo>
                  <a:lnTo>
                    <a:pt x="1641" y="1365"/>
                  </a:lnTo>
                  <a:lnTo>
                    <a:pt x="1638" y="1374"/>
                  </a:lnTo>
                  <a:lnTo>
                    <a:pt x="1636" y="1385"/>
                  </a:lnTo>
                  <a:lnTo>
                    <a:pt x="1633" y="1394"/>
                  </a:lnTo>
                  <a:lnTo>
                    <a:pt x="1633" y="1400"/>
                  </a:lnTo>
                  <a:lnTo>
                    <a:pt x="1634" y="1407"/>
                  </a:lnTo>
                  <a:lnTo>
                    <a:pt x="1631" y="1414"/>
                  </a:lnTo>
                  <a:lnTo>
                    <a:pt x="1627" y="1422"/>
                  </a:lnTo>
                  <a:lnTo>
                    <a:pt x="1622" y="1429"/>
                  </a:lnTo>
                  <a:lnTo>
                    <a:pt x="1616" y="1440"/>
                  </a:lnTo>
                  <a:lnTo>
                    <a:pt x="1612" y="1453"/>
                  </a:lnTo>
                  <a:lnTo>
                    <a:pt x="1607" y="1462"/>
                  </a:lnTo>
                  <a:lnTo>
                    <a:pt x="1603" y="1466"/>
                  </a:lnTo>
                  <a:lnTo>
                    <a:pt x="1595" y="1469"/>
                  </a:lnTo>
                  <a:lnTo>
                    <a:pt x="1586" y="1469"/>
                  </a:lnTo>
                  <a:lnTo>
                    <a:pt x="1577" y="1472"/>
                  </a:lnTo>
                  <a:lnTo>
                    <a:pt x="1570" y="1474"/>
                  </a:lnTo>
                  <a:lnTo>
                    <a:pt x="1563" y="1476"/>
                  </a:lnTo>
                  <a:lnTo>
                    <a:pt x="1559" y="1479"/>
                  </a:lnTo>
                  <a:lnTo>
                    <a:pt x="1558" y="1480"/>
                  </a:lnTo>
                  <a:lnTo>
                    <a:pt x="1556" y="1480"/>
                  </a:lnTo>
                  <a:lnTo>
                    <a:pt x="1554" y="1481"/>
                  </a:lnTo>
                  <a:lnTo>
                    <a:pt x="1548" y="1485"/>
                  </a:lnTo>
                  <a:lnTo>
                    <a:pt x="1538" y="1489"/>
                  </a:lnTo>
                  <a:lnTo>
                    <a:pt x="1530" y="1496"/>
                  </a:lnTo>
                  <a:lnTo>
                    <a:pt x="1521" y="1502"/>
                  </a:lnTo>
                  <a:lnTo>
                    <a:pt x="1517" y="1509"/>
                  </a:lnTo>
                  <a:lnTo>
                    <a:pt x="1517" y="1517"/>
                  </a:lnTo>
                  <a:lnTo>
                    <a:pt x="1519" y="1526"/>
                  </a:lnTo>
                  <a:lnTo>
                    <a:pt x="1521" y="1536"/>
                  </a:lnTo>
                  <a:lnTo>
                    <a:pt x="1519" y="1544"/>
                  </a:lnTo>
                  <a:lnTo>
                    <a:pt x="1517" y="1548"/>
                  </a:lnTo>
                  <a:lnTo>
                    <a:pt x="1514" y="1551"/>
                  </a:lnTo>
                  <a:lnTo>
                    <a:pt x="1512" y="1551"/>
                  </a:lnTo>
                  <a:lnTo>
                    <a:pt x="1510" y="1553"/>
                  </a:lnTo>
                  <a:lnTo>
                    <a:pt x="1508" y="1553"/>
                  </a:lnTo>
                  <a:lnTo>
                    <a:pt x="1506" y="1554"/>
                  </a:lnTo>
                  <a:lnTo>
                    <a:pt x="1499" y="1568"/>
                  </a:lnTo>
                  <a:lnTo>
                    <a:pt x="1496" y="1572"/>
                  </a:lnTo>
                  <a:lnTo>
                    <a:pt x="1492" y="1576"/>
                  </a:lnTo>
                  <a:lnTo>
                    <a:pt x="1489" y="1577"/>
                  </a:lnTo>
                  <a:lnTo>
                    <a:pt x="1488" y="1579"/>
                  </a:lnTo>
                  <a:lnTo>
                    <a:pt x="1485" y="1580"/>
                  </a:lnTo>
                  <a:lnTo>
                    <a:pt x="1478" y="1590"/>
                  </a:lnTo>
                  <a:lnTo>
                    <a:pt x="1476" y="1605"/>
                  </a:lnTo>
                  <a:lnTo>
                    <a:pt x="1471" y="1614"/>
                  </a:lnTo>
                  <a:lnTo>
                    <a:pt x="1462" y="1627"/>
                  </a:lnTo>
                  <a:lnTo>
                    <a:pt x="1450" y="1640"/>
                  </a:lnTo>
                  <a:lnTo>
                    <a:pt x="1440" y="1648"/>
                  </a:lnTo>
                  <a:lnTo>
                    <a:pt x="1430" y="1651"/>
                  </a:lnTo>
                  <a:lnTo>
                    <a:pt x="1421" y="1650"/>
                  </a:lnTo>
                  <a:lnTo>
                    <a:pt x="1411" y="1647"/>
                  </a:lnTo>
                  <a:lnTo>
                    <a:pt x="1406" y="1642"/>
                  </a:lnTo>
                  <a:lnTo>
                    <a:pt x="1402" y="1633"/>
                  </a:lnTo>
                  <a:lnTo>
                    <a:pt x="1399" y="1622"/>
                  </a:lnTo>
                  <a:lnTo>
                    <a:pt x="1398" y="1613"/>
                  </a:lnTo>
                  <a:lnTo>
                    <a:pt x="1398" y="1606"/>
                  </a:lnTo>
                  <a:lnTo>
                    <a:pt x="1396" y="1606"/>
                  </a:lnTo>
                  <a:lnTo>
                    <a:pt x="1395" y="1613"/>
                  </a:lnTo>
                  <a:lnTo>
                    <a:pt x="1391" y="1622"/>
                  </a:lnTo>
                  <a:lnTo>
                    <a:pt x="1389" y="1632"/>
                  </a:lnTo>
                  <a:lnTo>
                    <a:pt x="1389" y="1637"/>
                  </a:lnTo>
                  <a:lnTo>
                    <a:pt x="1392" y="1643"/>
                  </a:lnTo>
                  <a:lnTo>
                    <a:pt x="1406" y="1657"/>
                  </a:lnTo>
                  <a:lnTo>
                    <a:pt x="1411" y="1661"/>
                  </a:lnTo>
                  <a:lnTo>
                    <a:pt x="1414" y="1664"/>
                  </a:lnTo>
                  <a:lnTo>
                    <a:pt x="1415" y="1666"/>
                  </a:lnTo>
                  <a:lnTo>
                    <a:pt x="1414" y="1669"/>
                  </a:lnTo>
                  <a:lnTo>
                    <a:pt x="1414" y="1673"/>
                  </a:lnTo>
                  <a:lnTo>
                    <a:pt x="1411" y="1677"/>
                  </a:lnTo>
                  <a:lnTo>
                    <a:pt x="1409" y="1683"/>
                  </a:lnTo>
                  <a:lnTo>
                    <a:pt x="1403" y="1690"/>
                  </a:lnTo>
                  <a:lnTo>
                    <a:pt x="1399" y="1698"/>
                  </a:lnTo>
                  <a:lnTo>
                    <a:pt x="1394" y="1705"/>
                  </a:lnTo>
                  <a:lnTo>
                    <a:pt x="1391" y="1707"/>
                  </a:lnTo>
                  <a:lnTo>
                    <a:pt x="1385" y="1709"/>
                  </a:lnTo>
                  <a:lnTo>
                    <a:pt x="1376" y="1710"/>
                  </a:lnTo>
                  <a:lnTo>
                    <a:pt x="1365" y="1711"/>
                  </a:lnTo>
                  <a:lnTo>
                    <a:pt x="1354" y="1711"/>
                  </a:lnTo>
                  <a:lnTo>
                    <a:pt x="1347" y="1710"/>
                  </a:lnTo>
                  <a:lnTo>
                    <a:pt x="1344" y="1709"/>
                  </a:lnTo>
                  <a:lnTo>
                    <a:pt x="1342" y="1710"/>
                  </a:lnTo>
                  <a:lnTo>
                    <a:pt x="1339" y="1716"/>
                  </a:lnTo>
                  <a:lnTo>
                    <a:pt x="1339" y="1732"/>
                  </a:lnTo>
                  <a:lnTo>
                    <a:pt x="1340" y="1735"/>
                  </a:lnTo>
                  <a:lnTo>
                    <a:pt x="1340" y="1739"/>
                  </a:lnTo>
                  <a:lnTo>
                    <a:pt x="1339" y="1740"/>
                  </a:lnTo>
                  <a:lnTo>
                    <a:pt x="1333" y="1740"/>
                  </a:lnTo>
                  <a:lnTo>
                    <a:pt x="1325" y="1737"/>
                  </a:lnTo>
                  <a:lnTo>
                    <a:pt x="1318" y="1736"/>
                  </a:lnTo>
                  <a:lnTo>
                    <a:pt x="1311" y="1733"/>
                  </a:lnTo>
                  <a:lnTo>
                    <a:pt x="1306" y="1733"/>
                  </a:lnTo>
                  <a:lnTo>
                    <a:pt x="1305" y="1735"/>
                  </a:lnTo>
                  <a:lnTo>
                    <a:pt x="1305" y="1739"/>
                  </a:lnTo>
                  <a:lnTo>
                    <a:pt x="1309" y="1751"/>
                  </a:lnTo>
                  <a:lnTo>
                    <a:pt x="1311" y="1754"/>
                  </a:lnTo>
                  <a:lnTo>
                    <a:pt x="1314" y="1755"/>
                  </a:lnTo>
                  <a:lnTo>
                    <a:pt x="1320" y="1755"/>
                  </a:lnTo>
                  <a:lnTo>
                    <a:pt x="1321" y="1754"/>
                  </a:lnTo>
                  <a:lnTo>
                    <a:pt x="1324" y="1754"/>
                  </a:lnTo>
                  <a:lnTo>
                    <a:pt x="1325" y="1755"/>
                  </a:lnTo>
                  <a:lnTo>
                    <a:pt x="1325" y="1757"/>
                  </a:lnTo>
                  <a:lnTo>
                    <a:pt x="1321" y="1765"/>
                  </a:lnTo>
                  <a:lnTo>
                    <a:pt x="1316" y="1773"/>
                  </a:lnTo>
                  <a:lnTo>
                    <a:pt x="1309" y="1780"/>
                  </a:lnTo>
                  <a:lnTo>
                    <a:pt x="1303" y="1787"/>
                  </a:lnTo>
                  <a:lnTo>
                    <a:pt x="1298" y="1796"/>
                  </a:lnTo>
                  <a:lnTo>
                    <a:pt x="1284" y="1810"/>
                  </a:lnTo>
                  <a:lnTo>
                    <a:pt x="1280" y="1813"/>
                  </a:lnTo>
                  <a:lnTo>
                    <a:pt x="1279" y="1817"/>
                  </a:lnTo>
                  <a:lnTo>
                    <a:pt x="1279" y="1824"/>
                  </a:lnTo>
                  <a:lnTo>
                    <a:pt x="1283" y="1825"/>
                  </a:lnTo>
                  <a:lnTo>
                    <a:pt x="1290" y="1825"/>
                  </a:lnTo>
                  <a:lnTo>
                    <a:pt x="1296" y="1827"/>
                  </a:lnTo>
                  <a:lnTo>
                    <a:pt x="1301" y="1827"/>
                  </a:lnTo>
                  <a:lnTo>
                    <a:pt x="1301" y="1831"/>
                  </a:lnTo>
                  <a:lnTo>
                    <a:pt x="1299" y="1839"/>
                  </a:lnTo>
                  <a:lnTo>
                    <a:pt x="1296" y="1846"/>
                  </a:lnTo>
                  <a:lnTo>
                    <a:pt x="1294" y="1851"/>
                  </a:lnTo>
                  <a:lnTo>
                    <a:pt x="1288" y="1857"/>
                  </a:lnTo>
                  <a:lnTo>
                    <a:pt x="1279" y="1865"/>
                  </a:lnTo>
                  <a:lnTo>
                    <a:pt x="1270" y="1873"/>
                  </a:lnTo>
                  <a:lnTo>
                    <a:pt x="1264" y="1879"/>
                  </a:lnTo>
                  <a:lnTo>
                    <a:pt x="1260" y="1884"/>
                  </a:lnTo>
                  <a:lnTo>
                    <a:pt x="1257" y="1891"/>
                  </a:lnTo>
                  <a:lnTo>
                    <a:pt x="1257" y="1899"/>
                  </a:lnTo>
                  <a:lnTo>
                    <a:pt x="1258" y="1906"/>
                  </a:lnTo>
                  <a:lnTo>
                    <a:pt x="1262" y="1914"/>
                  </a:lnTo>
                  <a:lnTo>
                    <a:pt x="1269" y="1924"/>
                  </a:lnTo>
                  <a:lnTo>
                    <a:pt x="1279" y="1932"/>
                  </a:lnTo>
                  <a:lnTo>
                    <a:pt x="1287" y="1936"/>
                  </a:lnTo>
                  <a:lnTo>
                    <a:pt x="1295" y="1939"/>
                  </a:lnTo>
                  <a:lnTo>
                    <a:pt x="1305" y="1940"/>
                  </a:lnTo>
                  <a:lnTo>
                    <a:pt x="1313" y="1940"/>
                  </a:lnTo>
                  <a:lnTo>
                    <a:pt x="1314" y="1943"/>
                  </a:lnTo>
                  <a:lnTo>
                    <a:pt x="1310" y="1946"/>
                  </a:lnTo>
                  <a:lnTo>
                    <a:pt x="1291" y="1951"/>
                  </a:lnTo>
                  <a:lnTo>
                    <a:pt x="1286" y="1953"/>
                  </a:lnTo>
                  <a:lnTo>
                    <a:pt x="1281" y="1954"/>
                  </a:lnTo>
                  <a:lnTo>
                    <a:pt x="1273" y="1955"/>
                  </a:lnTo>
                  <a:lnTo>
                    <a:pt x="1265" y="1958"/>
                  </a:lnTo>
                  <a:lnTo>
                    <a:pt x="1257" y="1958"/>
                  </a:lnTo>
                  <a:lnTo>
                    <a:pt x="1250" y="1957"/>
                  </a:lnTo>
                  <a:lnTo>
                    <a:pt x="1240" y="1954"/>
                  </a:lnTo>
                  <a:lnTo>
                    <a:pt x="1234" y="1950"/>
                  </a:lnTo>
                  <a:lnTo>
                    <a:pt x="1228" y="1949"/>
                  </a:lnTo>
                  <a:lnTo>
                    <a:pt x="1227" y="1949"/>
                  </a:lnTo>
                  <a:lnTo>
                    <a:pt x="1228" y="1947"/>
                  </a:lnTo>
                  <a:lnTo>
                    <a:pt x="1229" y="1944"/>
                  </a:lnTo>
                  <a:lnTo>
                    <a:pt x="1236" y="1938"/>
                  </a:lnTo>
                  <a:lnTo>
                    <a:pt x="1242" y="1933"/>
                  </a:lnTo>
                  <a:lnTo>
                    <a:pt x="1244" y="1931"/>
                  </a:lnTo>
                  <a:lnTo>
                    <a:pt x="1246" y="1927"/>
                  </a:lnTo>
                  <a:lnTo>
                    <a:pt x="1246" y="1924"/>
                  </a:lnTo>
                  <a:lnTo>
                    <a:pt x="1244" y="1922"/>
                  </a:lnTo>
                  <a:lnTo>
                    <a:pt x="1243" y="1920"/>
                  </a:lnTo>
                  <a:lnTo>
                    <a:pt x="1242" y="1918"/>
                  </a:lnTo>
                  <a:lnTo>
                    <a:pt x="1239" y="1918"/>
                  </a:lnTo>
                  <a:lnTo>
                    <a:pt x="1238" y="1920"/>
                  </a:lnTo>
                  <a:lnTo>
                    <a:pt x="1235" y="1925"/>
                  </a:lnTo>
                  <a:lnTo>
                    <a:pt x="1234" y="1932"/>
                  </a:lnTo>
                  <a:lnTo>
                    <a:pt x="1231" y="1938"/>
                  </a:lnTo>
                  <a:lnTo>
                    <a:pt x="1225" y="1943"/>
                  </a:lnTo>
                  <a:lnTo>
                    <a:pt x="1223" y="1943"/>
                  </a:lnTo>
                  <a:lnTo>
                    <a:pt x="1220" y="1942"/>
                  </a:lnTo>
                  <a:lnTo>
                    <a:pt x="1216" y="1940"/>
                  </a:lnTo>
                  <a:lnTo>
                    <a:pt x="1213" y="1936"/>
                  </a:lnTo>
                  <a:lnTo>
                    <a:pt x="1208" y="1931"/>
                  </a:lnTo>
                  <a:lnTo>
                    <a:pt x="1203" y="1928"/>
                  </a:lnTo>
                  <a:lnTo>
                    <a:pt x="1198" y="1924"/>
                  </a:lnTo>
                  <a:lnTo>
                    <a:pt x="1194" y="1917"/>
                  </a:lnTo>
                  <a:lnTo>
                    <a:pt x="1193" y="1907"/>
                  </a:lnTo>
                  <a:lnTo>
                    <a:pt x="1193" y="1899"/>
                  </a:lnTo>
                  <a:lnTo>
                    <a:pt x="1190" y="1894"/>
                  </a:lnTo>
                  <a:lnTo>
                    <a:pt x="1188" y="1892"/>
                  </a:lnTo>
                  <a:lnTo>
                    <a:pt x="1183" y="1890"/>
                  </a:lnTo>
                  <a:lnTo>
                    <a:pt x="1180" y="1887"/>
                  </a:lnTo>
                  <a:lnTo>
                    <a:pt x="1179" y="1884"/>
                  </a:lnTo>
                  <a:lnTo>
                    <a:pt x="1179" y="1883"/>
                  </a:lnTo>
                  <a:lnTo>
                    <a:pt x="1180" y="1880"/>
                  </a:lnTo>
                  <a:lnTo>
                    <a:pt x="1186" y="1875"/>
                  </a:lnTo>
                  <a:lnTo>
                    <a:pt x="1187" y="1872"/>
                  </a:lnTo>
                  <a:lnTo>
                    <a:pt x="1187" y="1869"/>
                  </a:lnTo>
                  <a:lnTo>
                    <a:pt x="1186" y="1866"/>
                  </a:lnTo>
                  <a:lnTo>
                    <a:pt x="1183" y="1865"/>
                  </a:lnTo>
                  <a:lnTo>
                    <a:pt x="1182" y="1865"/>
                  </a:lnTo>
                  <a:lnTo>
                    <a:pt x="1176" y="1862"/>
                  </a:lnTo>
                  <a:lnTo>
                    <a:pt x="1175" y="1861"/>
                  </a:lnTo>
                  <a:lnTo>
                    <a:pt x="1173" y="1858"/>
                  </a:lnTo>
                  <a:lnTo>
                    <a:pt x="1175" y="1851"/>
                  </a:lnTo>
                  <a:lnTo>
                    <a:pt x="1177" y="1843"/>
                  </a:lnTo>
                  <a:lnTo>
                    <a:pt x="1180" y="1836"/>
                  </a:lnTo>
                  <a:lnTo>
                    <a:pt x="1183" y="1832"/>
                  </a:lnTo>
                  <a:lnTo>
                    <a:pt x="1183" y="1829"/>
                  </a:lnTo>
                  <a:lnTo>
                    <a:pt x="1182" y="1827"/>
                  </a:lnTo>
                  <a:lnTo>
                    <a:pt x="1179" y="1822"/>
                  </a:lnTo>
                  <a:lnTo>
                    <a:pt x="1176" y="1814"/>
                  </a:lnTo>
                  <a:lnTo>
                    <a:pt x="1177" y="1807"/>
                  </a:lnTo>
                  <a:lnTo>
                    <a:pt x="1180" y="1801"/>
                  </a:lnTo>
                  <a:lnTo>
                    <a:pt x="1194" y="1781"/>
                  </a:lnTo>
                  <a:lnTo>
                    <a:pt x="1199" y="1772"/>
                  </a:lnTo>
                  <a:lnTo>
                    <a:pt x="1201" y="1765"/>
                  </a:lnTo>
                  <a:lnTo>
                    <a:pt x="1199" y="1758"/>
                  </a:lnTo>
                  <a:lnTo>
                    <a:pt x="1197" y="1747"/>
                  </a:lnTo>
                  <a:lnTo>
                    <a:pt x="1195" y="1736"/>
                  </a:lnTo>
                  <a:lnTo>
                    <a:pt x="1197" y="1728"/>
                  </a:lnTo>
                  <a:lnTo>
                    <a:pt x="1199" y="1720"/>
                  </a:lnTo>
                  <a:lnTo>
                    <a:pt x="1202" y="1709"/>
                  </a:lnTo>
                  <a:lnTo>
                    <a:pt x="1202" y="1699"/>
                  </a:lnTo>
                  <a:lnTo>
                    <a:pt x="1197" y="1694"/>
                  </a:lnTo>
                  <a:lnTo>
                    <a:pt x="1195" y="1691"/>
                  </a:lnTo>
                  <a:lnTo>
                    <a:pt x="1195" y="1684"/>
                  </a:lnTo>
                  <a:lnTo>
                    <a:pt x="1197" y="1683"/>
                  </a:lnTo>
                  <a:lnTo>
                    <a:pt x="1198" y="1680"/>
                  </a:lnTo>
                  <a:lnTo>
                    <a:pt x="1201" y="1679"/>
                  </a:lnTo>
                  <a:lnTo>
                    <a:pt x="1202" y="1677"/>
                  </a:lnTo>
                  <a:lnTo>
                    <a:pt x="1203" y="1674"/>
                  </a:lnTo>
                  <a:lnTo>
                    <a:pt x="1203" y="1669"/>
                  </a:lnTo>
                  <a:lnTo>
                    <a:pt x="1205" y="1659"/>
                  </a:lnTo>
                  <a:lnTo>
                    <a:pt x="1209" y="1650"/>
                  </a:lnTo>
                  <a:lnTo>
                    <a:pt x="1213" y="1643"/>
                  </a:lnTo>
                  <a:lnTo>
                    <a:pt x="1217" y="1628"/>
                  </a:lnTo>
                  <a:lnTo>
                    <a:pt x="1223" y="1613"/>
                  </a:lnTo>
                  <a:lnTo>
                    <a:pt x="1224" y="1605"/>
                  </a:lnTo>
                  <a:lnTo>
                    <a:pt x="1223" y="1595"/>
                  </a:lnTo>
                  <a:lnTo>
                    <a:pt x="1220" y="1585"/>
                  </a:lnTo>
                  <a:lnTo>
                    <a:pt x="1219" y="1580"/>
                  </a:lnTo>
                  <a:lnTo>
                    <a:pt x="1219" y="1579"/>
                  </a:lnTo>
                  <a:lnTo>
                    <a:pt x="1224" y="1573"/>
                  </a:lnTo>
                  <a:lnTo>
                    <a:pt x="1227" y="1572"/>
                  </a:lnTo>
                  <a:lnTo>
                    <a:pt x="1228" y="1569"/>
                  </a:lnTo>
                  <a:lnTo>
                    <a:pt x="1228" y="1566"/>
                  </a:lnTo>
                  <a:lnTo>
                    <a:pt x="1225" y="1561"/>
                  </a:lnTo>
                  <a:lnTo>
                    <a:pt x="1225" y="1557"/>
                  </a:lnTo>
                  <a:lnTo>
                    <a:pt x="1228" y="1555"/>
                  </a:lnTo>
                  <a:lnTo>
                    <a:pt x="1231" y="1553"/>
                  </a:lnTo>
                  <a:lnTo>
                    <a:pt x="1236" y="1550"/>
                  </a:lnTo>
                  <a:lnTo>
                    <a:pt x="1239" y="1547"/>
                  </a:lnTo>
                  <a:lnTo>
                    <a:pt x="1240" y="1542"/>
                  </a:lnTo>
                  <a:lnTo>
                    <a:pt x="1240" y="1532"/>
                  </a:lnTo>
                  <a:lnTo>
                    <a:pt x="1238" y="1521"/>
                  </a:lnTo>
                  <a:lnTo>
                    <a:pt x="1236" y="1510"/>
                  </a:lnTo>
                  <a:lnTo>
                    <a:pt x="1238" y="1496"/>
                  </a:lnTo>
                  <a:lnTo>
                    <a:pt x="1239" y="1481"/>
                  </a:lnTo>
                  <a:lnTo>
                    <a:pt x="1240" y="1463"/>
                  </a:lnTo>
                  <a:lnTo>
                    <a:pt x="1242" y="1448"/>
                  </a:lnTo>
                  <a:lnTo>
                    <a:pt x="1243" y="1436"/>
                  </a:lnTo>
                  <a:lnTo>
                    <a:pt x="1243" y="1411"/>
                  </a:lnTo>
                  <a:lnTo>
                    <a:pt x="1239" y="1400"/>
                  </a:lnTo>
                  <a:lnTo>
                    <a:pt x="1231" y="1387"/>
                  </a:lnTo>
                  <a:lnTo>
                    <a:pt x="1214" y="1374"/>
                  </a:lnTo>
                  <a:lnTo>
                    <a:pt x="1208" y="1369"/>
                  </a:lnTo>
                  <a:lnTo>
                    <a:pt x="1202" y="1365"/>
                  </a:lnTo>
                  <a:lnTo>
                    <a:pt x="1198" y="1362"/>
                  </a:lnTo>
                  <a:lnTo>
                    <a:pt x="1193" y="1361"/>
                  </a:lnTo>
                  <a:lnTo>
                    <a:pt x="1182" y="1357"/>
                  </a:lnTo>
                  <a:lnTo>
                    <a:pt x="1172" y="1350"/>
                  </a:lnTo>
                  <a:lnTo>
                    <a:pt x="1164" y="1342"/>
                  </a:lnTo>
                  <a:lnTo>
                    <a:pt x="1160" y="1332"/>
                  </a:lnTo>
                  <a:lnTo>
                    <a:pt x="1157" y="1315"/>
                  </a:lnTo>
                  <a:lnTo>
                    <a:pt x="1150" y="1300"/>
                  </a:lnTo>
                  <a:lnTo>
                    <a:pt x="1146" y="1287"/>
                  </a:lnTo>
                  <a:lnTo>
                    <a:pt x="1143" y="1277"/>
                  </a:lnTo>
                  <a:lnTo>
                    <a:pt x="1138" y="1266"/>
                  </a:lnTo>
                  <a:lnTo>
                    <a:pt x="1132" y="1254"/>
                  </a:lnTo>
                  <a:lnTo>
                    <a:pt x="1128" y="1243"/>
                  </a:lnTo>
                  <a:lnTo>
                    <a:pt x="1127" y="1233"/>
                  </a:lnTo>
                  <a:lnTo>
                    <a:pt x="1124" y="1226"/>
                  </a:lnTo>
                  <a:lnTo>
                    <a:pt x="1104" y="1210"/>
                  </a:lnTo>
                  <a:lnTo>
                    <a:pt x="1100" y="1203"/>
                  </a:lnTo>
                  <a:lnTo>
                    <a:pt x="1100" y="1191"/>
                  </a:lnTo>
                  <a:lnTo>
                    <a:pt x="1102" y="1180"/>
                  </a:lnTo>
                  <a:lnTo>
                    <a:pt x="1106" y="1170"/>
                  </a:lnTo>
                  <a:lnTo>
                    <a:pt x="1108" y="1162"/>
                  </a:lnTo>
                  <a:lnTo>
                    <a:pt x="1106" y="1152"/>
                  </a:lnTo>
                  <a:lnTo>
                    <a:pt x="1105" y="1141"/>
                  </a:lnTo>
                  <a:lnTo>
                    <a:pt x="1104" y="1135"/>
                  </a:lnTo>
                  <a:lnTo>
                    <a:pt x="1105" y="1128"/>
                  </a:lnTo>
                  <a:lnTo>
                    <a:pt x="1109" y="1118"/>
                  </a:lnTo>
                  <a:lnTo>
                    <a:pt x="1115" y="1110"/>
                  </a:lnTo>
                  <a:lnTo>
                    <a:pt x="1120" y="1104"/>
                  </a:lnTo>
                  <a:lnTo>
                    <a:pt x="1126" y="1100"/>
                  </a:lnTo>
                  <a:lnTo>
                    <a:pt x="1132" y="1094"/>
                  </a:lnTo>
                  <a:lnTo>
                    <a:pt x="1138" y="1089"/>
                  </a:lnTo>
                  <a:lnTo>
                    <a:pt x="1142" y="1087"/>
                  </a:lnTo>
                  <a:lnTo>
                    <a:pt x="1145" y="1084"/>
                  </a:lnTo>
                  <a:lnTo>
                    <a:pt x="1146" y="1078"/>
                  </a:lnTo>
                  <a:lnTo>
                    <a:pt x="1147" y="1069"/>
                  </a:lnTo>
                  <a:lnTo>
                    <a:pt x="1150" y="1059"/>
                  </a:lnTo>
                  <a:lnTo>
                    <a:pt x="1152" y="1048"/>
                  </a:lnTo>
                  <a:lnTo>
                    <a:pt x="1150" y="1037"/>
                  </a:lnTo>
                  <a:lnTo>
                    <a:pt x="1147" y="1028"/>
                  </a:lnTo>
                  <a:lnTo>
                    <a:pt x="1145" y="1024"/>
                  </a:lnTo>
                  <a:lnTo>
                    <a:pt x="1142" y="1017"/>
                  </a:lnTo>
                  <a:lnTo>
                    <a:pt x="1138" y="1007"/>
                  </a:lnTo>
                  <a:lnTo>
                    <a:pt x="1132" y="999"/>
                  </a:lnTo>
                  <a:lnTo>
                    <a:pt x="1130" y="996"/>
                  </a:lnTo>
                  <a:lnTo>
                    <a:pt x="1116" y="996"/>
                  </a:lnTo>
                  <a:lnTo>
                    <a:pt x="1116" y="1004"/>
                  </a:lnTo>
                  <a:lnTo>
                    <a:pt x="1115" y="1007"/>
                  </a:lnTo>
                  <a:lnTo>
                    <a:pt x="1112" y="1011"/>
                  </a:lnTo>
                  <a:lnTo>
                    <a:pt x="1109" y="1014"/>
                  </a:lnTo>
                  <a:lnTo>
                    <a:pt x="1105" y="1017"/>
                  </a:lnTo>
                  <a:lnTo>
                    <a:pt x="1102" y="1017"/>
                  </a:lnTo>
                  <a:lnTo>
                    <a:pt x="1100" y="1015"/>
                  </a:lnTo>
                  <a:lnTo>
                    <a:pt x="1097" y="1013"/>
                  </a:lnTo>
                  <a:lnTo>
                    <a:pt x="1095" y="1010"/>
                  </a:lnTo>
                  <a:lnTo>
                    <a:pt x="1094" y="1009"/>
                  </a:lnTo>
                  <a:lnTo>
                    <a:pt x="1089" y="1006"/>
                  </a:lnTo>
                  <a:lnTo>
                    <a:pt x="1080" y="1003"/>
                  </a:lnTo>
                  <a:lnTo>
                    <a:pt x="1076" y="1000"/>
                  </a:lnTo>
                  <a:lnTo>
                    <a:pt x="1074" y="998"/>
                  </a:lnTo>
                  <a:lnTo>
                    <a:pt x="1069" y="992"/>
                  </a:lnTo>
                  <a:lnTo>
                    <a:pt x="1064" y="987"/>
                  </a:lnTo>
                  <a:lnTo>
                    <a:pt x="1053" y="978"/>
                  </a:lnTo>
                  <a:lnTo>
                    <a:pt x="1046" y="976"/>
                  </a:lnTo>
                  <a:lnTo>
                    <a:pt x="1039" y="972"/>
                  </a:lnTo>
                  <a:lnTo>
                    <a:pt x="1034" y="966"/>
                  </a:lnTo>
                  <a:lnTo>
                    <a:pt x="1033" y="956"/>
                  </a:lnTo>
                  <a:lnTo>
                    <a:pt x="1030" y="943"/>
                  </a:lnTo>
                  <a:lnTo>
                    <a:pt x="1026" y="935"/>
                  </a:lnTo>
                  <a:lnTo>
                    <a:pt x="1020" y="929"/>
                  </a:lnTo>
                  <a:lnTo>
                    <a:pt x="1018" y="928"/>
                  </a:lnTo>
                  <a:lnTo>
                    <a:pt x="1015" y="925"/>
                  </a:lnTo>
                  <a:lnTo>
                    <a:pt x="1011" y="924"/>
                  </a:lnTo>
                  <a:lnTo>
                    <a:pt x="1008" y="922"/>
                  </a:lnTo>
                  <a:lnTo>
                    <a:pt x="1004" y="922"/>
                  </a:lnTo>
                  <a:lnTo>
                    <a:pt x="1001" y="924"/>
                  </a:lnTo>
                  <a:lnTo>
                    <a:pt x="997" y="924"/>
                  </a:lnTo>
                  <a:lnTo>
                    <a:pt x="990" y="922"/>
                  </a:lnTo>
                  <a:lnTo>
                    <a:pt x="985" y="918"/>
                  </a:lnTo>
                  <a:lnTo>
                    <a:pt x="979" y="917"/>
                  </a:lnTo>
                  <a:lnTo>
                    <a:pt x="972" y="915"/>
                  </a:lnTo>
                  <a:lnTo>
                    <a:pt x="956" y="902"/>
                  </a:lnTo>
                  <a:lnTo>
                    <a:pt x="951" y="896"/>
                  </a:lnTo>
                  <a:lnTo>
                    <a:pt x="948" y="892"/>
                  </a:lnTo>
                  <a:lnTo>
                    <a:pt x="945" y="889"/>
                  </a:lnTo>
                  <a:lnTo>
                    <a:pt x="942" y="885"/>
                  </a:lnTo>
                  <a:lnTo>
                    <a:pt x="940" y="883"/>
                  </a:lnTo>
                  <a:lnTo>
                    <a:pt x="931" y="880"/>
                  </a:lnTo>
                  <a:lnTo>
                    <a:pt x="927" y="880"/>
                  </a:lnTo>
                  <a:lnTo>
                    <a:pt x="922" y="883"/>
                  </a:lnTo>
                  <a:lnTo>
                    <a:pt x="919" y="885"/>
                  </a:lnTo>
                  <a:lnTo>
                    <a:pt x="918" y="889"/>
                  </a:lnTo>
                  <a:lnTo>
                    <a:pt x="915" y="893"/>
                  </a:lnTo>
                  <a:lnTo>
                    <a:pt x="912" y="896"/>
                  </a:lnTo>
                  <a:lnTo>
                    <a:pt x="910" y="896"/>
                  </a:lnTo>
                  <a:lnTo>
                    <a:pt x="907" y="895"/>
                  </a:lnTo>
                  <a:lnTo>
                    <a:pt x="894" y="883"/>
                  </a:lnTo>
                  <a:lnTo>
                    <a:pt x="890" y="881"/>
                  </a:lnTo>
                  <a:lnTo>
                    <a:pt x="884" y="883"/>
                  </a:lnTo>
                  <a:lnTo>
                    <a:pt x="864" y="885"/>
                  </a:lnTo>
                  <a:lnTo>
                    <a:pt x="858" y="883"/>
                  </a:lnTo>
                  <a:lnTo>
                    <a:pt x="849" y="869"/>
                  </a:lnTo>
                  <a:lnTo>
                    <a:pt x="847" y="861"/>
                  </a:lnTo>
                  <a:lnTo>
                    <a:pt x="847" y="856"/>
                  </a:lnTo>
                  <a:lnTo>
                    <a:pt x="844" y="848"/>
                  </a:lnTo>
                  <a:lnTo>
                    <a:pt x="837" y="843"/>
                  </a:lnTo>
                  <a:lnTo>
                    <a:pt x="827" y="839"/>
                  </a:lnTo>
                  <a:lnTo>
                    <a:pt x="818" y="836"/>
                  </a:lnTo>
                  <a:lnTo>
                    <a:pt x="810" y="835"/>
                  </a:lnTo>
                  <a:lnTo>
                    <a:pt x="804" y="832"/>
                  </a:lnTo>
                  <a:lnTo>
                    <a:pt x="799" y="825"/>
                  </a:lnTo>
                  <a:lnTo>
                    <a:pt x="795" y="817"/>
                  </a:lnTo>
                  <a:lnTo>
                    <a:pt x="792" y="809"/>
                  </a:lnTo>
                  <a:lnTo>
                    <a:pt x="793" y="803"/>
                  </a:lnTo>
                  <a:lnTo>
                    <a:pt x="793" y="798"/>
                  </a:lnTo>
                  <a:lnTo>
                    <a:pt x="792" y="789"/>
                  </a:lnTo>
                  <a:lnTo>
                    <a:pt x="788" y="781"/>
                  </a:lnTo>
                  <a:lnTo>
                    <a:pt x="788" y="780"/>
                  </a:lnTo>
                  <a:lnTo>
                    <a:pt x="781" y="773"/>
                  </a:lnTo>
                  <a:lnTo>
                    <a:pt x="778" y="769"/>
                  </a:lnTo>
                  <a:lnTo>
                    <a:pt x="773" y="763"/>
                  </a:lnTo>
                  <a:lnTo>
                    <a:pt x="767" y="761"/>
                  </a:lnTo>
                  <a:lnTo>
                    <a:pt x="763" y="758"/>
                  </a:lnTo>
                  <a:lnTo>
                    <a:pt x="759" y="751"/>
                  </a:lnTo>
                  <a:lnTo>
                    <a:pt x="745" y="732"/>
                  </a:lnTo>
                  <a:lnTo>
                    <a:pt x="740" y="722"/>
                  </a:lnTo>
                  <a:lnTo>
                    <a:pt x="734" y="715"/>
                  </a:lnTo>
                  <a:lnTo>
                    <a:pt x="728" y="707"/>
                  </a:lnTo>
                  <a:lnTo>
                    <a:pt x="718" y="698"/>
                  </a:lnTo>
                  <a:lnTo>
                    <a:pt x="702" y="678"/>
                  </a:lnTo>
                  <a:lnTo>
                    <a:pt x="698" y="670"/>
                  </a:lnTo>
                  <a:lnTo>
                    <a:pt x="692" y="654"/>
                  </a:lnTo>
                  <a:lnTo>
                    <a:pt x="689" y="648"/>
                  </a:lnTo>
                  <a:lnTo>
                    <a:pt x="685" y="648"/>
                  </a:lnTo>
                  <a:lnTo>
                    <a:pt x="683" y="650"/>
                  </a:lnTo>
                  <a:lnTo>
                    <a:pt x="677" y="656"/>
                  </a:lnTo>
                  <a:lnTo>
                    <a:pt x="678" y="663"/>
                  </a:lnTo>
                  <a:lnTo>
                    <a:pt x="684" y="670"/>
                  </a:lnTo>
                  <a:lnTo>
                    <a:pt x="691" y="678"/>
                  </a:lnTo>
                  <a:lnTo>
                    <a:pt x="696" y="685"/>
                  </a:lnTo>
                  <a:lnTo>
                    <a:pt x="700" y="693"/>
                  </a:lnTo>
                  <a:lnTo>
                    <a:pt x="706" y="703"/>
                  </a:lnTo>
                  <a:lnTo>
                    <a:pt x="722" y="722"/>
                  </a:lnTo>
                  <a:lnTo>
                    <a:pt x="725" y="732"/>
                  </a:lnTo>
                  <a:lnTo>
                    <a:pt x="726" y="740"/>
                  </a:lnTo>
                  <a:lnTo>
                    <a:pt x="729" y="747"/>
                  </a:lnTo>
                  <a:lnTo>
                    <a:pt x="734" y="751"/>
                  </a:lnTo>
                  <a:lnTo>
                    <a:pt x="748" y="765"/>
                  </a:lnTo>
                  <a:lnTo>
                    <a:pt x="751" y="772"/>
                  </a:lnTo>
                  <a:lnTo>
                    <a:pt x="748" y="778"/>
                  </a:lnTo>
                  <a:lnTo>
                    <a:pt x="743" y="781"/>
                  </a:lnTo>
                  <a:lnTo>
                    <a:pt x="737" y="778"/>
                  </a:lnTo>
                  <a:lnTo>
                    <a:pt x="732" y="773"/>
                  </a:lnTo>
                  <a:lnTo>
                    <a:pt x="728" y="767"/>
                  </a:lnTo>
                  <a:lnTo>
                    <a:pt x="725" y="765"/>
                  </a:lnTo>
                  <a:lnTo>
                    <a:pt x="724" y="765"/>
                  </a:lnTo>
                  <a:lnTo>
                    <a:pt x="715" y="761"/>
                  </a:lnTo>
                  <a:lnTo>
                    <a:pt x="713" y="755"/>
                  </a:lnTo>
                  <a:lnTo>
                    <a:pt x="713" y="752"/>
                  </a:lnTo>
                  <a:lnTo>
                    <a:pt x="710" y="745"/>
                  </a:lnTo>
                  <a:lnTo>
                    <a:pt x="703" y="737"/>
                  </a:lnTo>
                  <a:lnTo>
                    <a:pt x="696" y="728"/>
                  </a:lnTo>
                  <a:lnTo>
                    <a:pt x="693" y="724"/>
                  </a:lnTo>
                  <a:lnTo>
                    <a:pt x="688" y="721"/>
                  </a:lnTo>
                  <a:lnTo>
                    <a:pt x="683" y="721"/>
                  </a:lnTo>
                  <a:lnTo>
                    <a:pt x="680" y="722"/>
                  </a:lnTo>
                  <a:lnTo>
                    <a:pt x="673" y="722"/>
                  </a:lnTo>
                  <a:lnTo>
                    <a:pt x="672" y="721"/>
                  </a:lnTo>
                  <a:lnTo>
                    <a:pt x="672" y="715"/>
                  </a:lnTo>
                  <a:lnTo>
                    <a:pt x="676" y="707"/>
                  </a:lnTo>
                  <a:lnTo>
                    <a:pt x="678" y="704"/>
                  </a:lnTo>
                  <a:lnTo>
                    <a:pt x="681" y="699"/>
                  </a:lnTo>
                  <a:lnTo>
                    <a:pt x="681" y="696"/>
                  </a:lnTo>
                  <a:lnTo>
                    <a:pt x="680" y="693"/>
                  </a:lnTo>
                  <a:lnTo>
                    <a:pt x="674" y="688"/>
                  </a:lnTo>
                  <a:lnTo>
                    <a:pt x="670" y="685"/>
                  </a:lnTo>
                  <a:lnTo>
                    <a:pt x="667" y="684"/>
                  </a:lnTo>
                  <a:lnTo>
                    <a:pt x="663" y="680"/>
                  </a:lnTo>
                  <a:lnTo>
                    <a:pt x="659" y="670"/>
                  </a:lnTo>
                  <a:lnTo>
                    <a:pt x="654" y="659"/>
                  </a:lnTo>
                  <a:lnTo>
                    <a:pt x="650" y="647"/>
                  </a:lnTo>
                  <a:lnTo>
                    <a:pt x="644" y="635"/>
                  </a:lnTo>
                  <a:lnTo>
                    <a:pt x="636" y="619"/>
                  </a:lnTo>
                  <a:lnTo>
                    <a:pt x="628" y="611"/>
                  </a:lnTo>
                  <a:lnTo>
                    <a:pt x="620" y="608"/>
                  </a:lnTo>
                  <a:lnTo>
                    <a:pt x="611" y="607"/>
                  </a:lnTo>
                  <a:lnTo>
                    <a:pt x="602" y="604"/>
                  </a:lnTo>
                  <a:lnTo>
                    <a:pt x="594" y="600"/>
                  </a:lnTo>
                  <a:lnTo>
                    <a:pt x="587" y="596"/>
                  </a:lnTo>
                  <a:lnTo>
                    <a:pt x="584" y="591"/>
                  </a:lnTo>
                  <a:lnTo>
                    <a:pt x="583" y="581"/>
                  </a:lnTo>
                  <a:lnTo>
                    <a:pt x="577" y="559"/>
                  </a:lnTo>
                  <a:lnTo>
                    <a:pt x="572" y="550"/>
                  </a:lnTo>
                  <a:lnTo>
                    <a:pt x="564" y="537"/>
                  </a:lnTo>
                  <a:lnTo>
                    <a:pt x="558" y="524"/>
                  </a:lnTo>
                  <a:lnTo>
                    <a:pt x="554" y="510"/>
                  </a:lnTo>
                  <a:lnTo>
                    <a:pt x="553" y="497"/>
                  </a:lnTo>
                  <a:lnTo>
                    <a:pt x="554" y="487"/>
                  </a:lnTo>
                  <a:lnTo>
                    <a:pt x="554" y="474"/>
                  </a:lnTo>
                  <a:lnTo>
                    <a:pt x="555" y="459"/>
                  </a:lnTo>
                  <a:lnTo>
                    <a:pt x="557" y="448"/>
                  </a:lnTo>
                  <a:lnTo>
                    <a:pt x="557" y="440"/>
                  </a:lnTo>
                  <a:lnTo>
                    <a:pt x="555" y="432"/>
                  </a:lnTo>
                  <a:lnTo>
                    <a:pt x="553" y="422"/>
                  </a:lnTo>
                  <a:lnTo>
                    <a:pt x="550" y="415"/>
                  </a:lnTo>
                  <a:lnTo>
                    <a:pt x="549" y="410"/>
                  </a:lnTo>
                  <a:lnTo>
                    <a:pt x="549" y="407"/>
                  </a:lnTo>
                  <a:lnTo>
                    <a:pt x="544" y="395"/>
                  </a:lnTo>
                  <a:lnTo>
                    <a:pt x="542" y="393"/>
                  </a:lnTo>
                  <a:lnTo>
                    <a:pt x="538" y="391"/>
                  </a:lnTo>
                  <a:lnTo>
                    <a:pt x="529" y="386"/>
                  </a:lnTo>
                  <a:lnTo>
                    <a:pt x="523" y="381"/>
                  </a:lnTo>
                  <a:lnTo>
                    <a:pt x="514" y="380"/>
                  </a:lnTo>
                  <a:lnTo>
                    <a:pt x="508" y="377"/>
                  </a:lnTo>
                  <a:lnTo>
                    <a:pt x="503" y="370"/>
                  </a:lnTo>
                  <a:lnTo>
                    <a:pt x="502" y="360"/>
                  </a:lnTo>
                  <a:lnTo>
                    <a:pt x="503" y="352"/>
                  </a:lnTo>
                  <a:lnTo>
                    <a:pt x="503" y="345"/>
                  </a:lnTo>
                  <a:lnTo>
                    <a:pt x="499" y="337"/>
                  </a:lnTo>
                  <a:lnTo>
                    <a:pt x="495" y="332"/>
                  </a:lnTo>
                  <a:lnTo>
                    <a:pt x="490" y="329"/>
                  </a:lnTo>
                  <a:lnTo>
                    <a:pt x="486" y="326"/>
                  </a:lnTo>
                  <a:lnTo>
                    <a:pt x="480" y="319"/>
                  </a:lnTo>
                  <a:lnTo>
                    <a:pt x="475" y="311"/>
                  </a:lnTo>
                  <a:lnTo>
                    <a:pt x="472" y="303"/>
                  </a:lnTo>
                  <a:lnTo>
                    <a:pt x="471" y="300"/>
                  </a:lnTo>
                  <a:lnTo>
                    <a:pt x="466" y="296"/>
                  </a:lnTo>
                  <a:lnTo>
                    <a:pt x="462" y="296"/>
                  </a:lnTo>
                  <a:lnTo>
                    <a:pt x="462" y="299"/>
                  </a:lnTo>
                  <a:lnTo>
                    <a:pt x="464" y="302"/>
                  </a:lnTo>
                  <a:lnTo>
                    <a:pt x="464" y="313"/>
                  </a:lnTo>
                  <a:lnTo>
                    <a:pt x="465" y="315"/>
                  </a:lnTo>
                  <a:lnTo>
                    <a:pt x="471" y="321"/>
                  </a:lnTo>
                  <a:lnTo>
                    <a:pt x="473" y="329"/>
                  </a:lnTo>
                  <a:lnTo>
                    <a:pt x="473" y="336"/>
                  </a:lnTo>
                  <a:lnTo>
                    <a:pt x="472" y="341"/>
                  </a:lnTo>
                  <a:lnTo>
                    <a:pt x="468" y="341"/>
                  </a:lnTo>
                  <a:lnTo>
                    <a:pt x="462" y="339"/>
                  </a:lnTo>
                  <a:lnTo>
                    <a:pt x="456" y="333"/>
                  </a:lnTo>
                  <a:lnTo>
                    <a:pt x="447" y="328"/>
                  </a:lnTo>
                  <a:lnTo>
                    <a:pt x="442" y="322"/>
                  </a:lnTo>
                  <a:lnTo>
                    <a:pt x="441" y="313"/>
                  </a:lnTo>
                  <a:lnTo>
                    <a:pt x="439" y="304"/>
                  </a:lnTo>
                  <a:lnTo>
                    <a:pt x="441" y="295"/>
                  </a:lnTo>
                  <a:lnTo>
                    <a:pt x="441" y="289"/>
                  </a:lnTo>
                  <a:lnTo>
                    <a:pt x="438" y="284"/>
                  </a:lnTo>
                  <a:lnTo>
                    <a:pt x="432" y="281"/>
                  </a:lnTo>
                  <a:lnTo>
                    <a:pt x="425" y="278"/>
                  </a:lnTo>
                  <a:lnTo>
                    <a:pt x="419" y="277"/>
                  </a:lnTo>
                  <a:lnTo>
                    <a:pt x="412" y="277"/>
                  </a:lnTo>
                  <a:lnTo>
                    <a:pt x="406" y="271"/>
                  </a:lnTo>
                  <a:lnTo>
                    <a:pt x="406" y="267"/>
                  </a:lnTo>
                  <a:lnTo>
                    <a:pt x="405" y="262"/>
                  </a:lnTo>
                  <a:lnTo>
                    <a:pt x="401" y="251"/>
                  </a:lnTo>
                  <a:lnTo>
                    <a:pt x="394" y="243"/>
                  </a:lnTo>
                  <a:lnTo>
                    <a:pt x="386" y="237"/>
                  </a:lnTo>
                  <a:lnTo>
                    <a:pt x="372" y="234"/>
                  </a:lnTo>
                  <a:lnTo>
                    <a:pt x="360" y="232"/>
                  </a:lnTo>
                  <a:lnTo>
                    <a:pt x="346" y="228"/>
                  </a:lnTo>
                  <a:lnTo>
                    <a:pt x="334" y="225"/>
                  </a:lnTo>
                  <a:lnTo>
                    <a:pt x="324" y="223"/>
                  </a:lnTo>
                  <a:lnTo>
                    <a:pt x="317" y="222"/>
                  </a:lnTo>
                  <a:lnTo>
                    <a:pt x="304" y="214"/>
                  </a:lnTo>
                  <a:lnTo>
                    <a:pt x="297" y="211"/>
                  </a:lnTo>
                  <a:lnTo>
                    <a:pt x="286" y="214"/>
                  </a:lnTo>
                  <a:lnTo>
                    <a:pt x="272" y="206"/>
                  </a:lnTo>
                  <a:lnTo>
                    <a:pt x="267" y="204"/>
                  </a:lnTo>
                  <a:lnTo>
                    <a:pt x="263" y="207"/>
                  </a:lnTo>
                  <a:lnTo>
                    <a:pt x="261" y="214"/>
                  </a:lnTo>
                  <a:lnTo>
                    <a:pt x="257" y="222"/>
                  </a:lnTo>
                  <a:lnTo>
                    <a:pt x="252" y="230"/>
                  </a:lnTo>
                  <a:lnTo>
                    <a:pt x="244" y="233"/>
                  </a:lnTo>
                  <a:lnTo>
                    <a:pt x="237" y="230"/>
                  </a:lnTo>
                  <a:lnTo>
                    <a:pt x="230" y="226"/>
                  </a:lnTo>
                  <a:lnTo>
                    <a:pt x="226" y="228"/>
                  </a:lnTo>
                  <a:lnTo>
                    <a:pt x="223" y="229"/>
                  </a:lnTo>
                  <a:lnTo>
                    <a:pt x="220" y="232"/>
                  </a:lnTo>
                  <a:lnTo>
                    <a:pt x="215" y="234"/>
                  </a:lnTo>
                  <a:lnTo>
                    <a:pt x="208" y="234"/>
                  </a:lnTo>
                  <a:lnTo>
                    <a:pt x="207" y="232"/>
                  </a:lnTo>
                  <a:lnTo>
                    <a:pt x="207" y="229"/>
                  </a:lnTo>
                  <a:lnTo>
                    <a:pt x="208" y="225"/>
                  </a:lnTo>
                  <a:lnTo>
                    <a:pt x="209" y="219"/>
                  </a:lnTo>
                  <a:lnTo>
                    <a:pt x="211" y="215"/>
                  </a:lnTo>
                  <a:lnTo>
                    <a:pt x="212" y="212"/>
                  </a:lnTo>
                  <a:lnTo>
                    <a:pt x="212" y="210"/>
                  </a:lnTo>
                  <a:lnTo>
                    <a:pt x="208" y="210"/>
                  </a:lnTo>
                  <a:lnTo>
                    <a:pt x="205" y="211"/>
                  </a:lnTo>
                  <a:lnTo>
                    <a:pt x="201" y="214"/>
                  </a:lnTo>
                  <a:lnTo>
                    <a:pt x="196" y="222"/>
                  </a:lnTo>
                  <a:lnTo>
                    <a:pt x="194" y="228"/>
                  </a:lnTo>
                  <a:lnTo>
                    <a:pt x="194" y="234"/>
                  </a:lnTo>
                  <a:lnTo>
                    <a:pt x="192" y="237"/>
                  </a:lnTo>
                  <a:lnTo>
                    <a:pt x="190" y="240"/>
                  </a:lnTo>
                  <a:lnTo>
                    <a:pt x="186" y="243"/>
                  </a:lnTo>
                  <a:lnTo>
                    <a:pt x="182" y="247"/>
                  </a:lnTo>
                  <a:lnTo>
                    <a:pt x="179" y="248"/>
                  </a:lnTo>
                  <a:lnTo>
                    <a:pt x="200" y="248"/>
                  </a:lnTo>
                  <a:lnTo>
                    <a:pt x="201" y="249"/>
                  </a:lnTo>
                  <a:lnTo>
                    <a:pt x="201" y="252"/>
                  </a:lnTo>
                  <a:lnTo>
                    <a:pt x="200" y="255"/>
                  </a:lnTo>
                  <a:lnTo>
                    <a:pt x="200" y="258"/>
                  </a:lnTo>
                  <a:lnTo>
                    <a:pt x="199" y="262"/>
                  </a:lnTo>
                  <a:lnTo>
                    <a:pt x="189" y="271"/>
                  </a:lnTo>
                  <a:lnTo>
                    <a:pt x="181" y="277"/>
                  </a:lnTo>
                  <a:lnTo>
                    <a:pt x="173" y="278"/>
                  </a:lnTo>
                  <a:lnTo>
                    <a:pt x="168" y="277"/>
                  </a:lnTo>
                  <a:lnTo>
                    <a:pt x="166" y="274"/>
                  </a:lnTo>
                  <a:lnTo>
                    <a:pt x="164" y="271"/>
                  </a:lnTo>
                  <a:lnTo>
                    <a:pt x="162" y="269"/>
                  </a:lnTo>
                  <a:lnTo>
                    <a:pt x="160" y="266"/>
                  </a:lnTo>
                  <a:lnTo>
                    <a:pt x="157" y="265"/>
                  </a:lnTo>
                  <a:lnTo>
                    <a:pt x="153" y="267"/>
                  </a:lnTo>
                  <a:lnTo>
                    <a:pt x="148" y="274"/>
                  </a:lnTo>
                  <a:lnTo>
                    <a:pt x="140" y="284"/>
                  </a:lnTo>
                  <a:lnTo>
                    <a:pt x="127" y="293"/>
                  </a:lnTo>
                  <a:lnTo>
                    <a:pt x="118" y="297"/>
                  </a:lnTo>
                  <a:lnTo>
                    <a:pt x="111" y="296"/>
                  </a:lnTo>
                  <a:lnTo>
                    <a:pt x="106" y="293"/>
                  </a:lnTo>
                  <a:lnTo>
                    <a:pt x="101" y="292"/>
                  </a:lnTo>
                  <a:lnTo>
                    <a:pt x="97" y="292"/>
                  </a:lnTo>
                  <a:lnTo>
                    <a:pt x="89" y="296"/>
                  </a:lnTo>
                  <a:lnTo>
                    <a:pt x="77" y="302"/>
                  </a:lnTo>
                  <a:lnTo>
                    <a:pt x="63" y="306"/>
                  </a:lnTo>
                  <a:lnTo>
                    <a:pt x="54" y="308"/>
                  </a:lnTo>
                  <a:lnTo>
                    <a:pt x="51" y="308"/>
                  </a:lnTo>
                  <a:lnTo>
                    <a:pt x="48" y="307"/>
                  </a:lnTo>
                  <a:lnTo>
                    <a:pt x="47" y="304"/>
                  </a:lnTo>
                  <a:lnTo>
                    <a:pt x="47" y="299"/>
                  </a:lnTo>
                  <a:lnTo>
                    <a:pt x="48" y="297"/>
                  </a:lnTo>
                  <a:lnTo>
                    <a:pt x="49" y="295"/>
                  </a:lnTo>
                  <a:lnTo>
                    <a:pt x="51" y="295"/>
                  </a:lnTo>
                  <a:lnTo>
                    <a:pt x="58" y="293"/>
                  </a:lnTo>
                  <a:lnTo>
                    <a:pt x="66" y="288"/>
                  </a:lnTo>
                  <a:lnTo>
                    <a:pt x="75" y="284"/>
                  </a:lnTo>
                  <a:lnTo>
                    <a:pt x="89" y="276"/>
                  </a:lnTo>
                  <a:lnTo>
                    <a:pt x="100" y="270"/>
                  </a:lnTo>
                  <a:lnTo>
                    <a:pt x="110" y="265"/>
                  </a:lnTo>
                  <a:lnTo>
                    <a:pt x="118" y="262"/>
                  </a:lnTo>
                  <a:lnTo>
                    <a:pt x="122" y="259"/>
                  </a:lnTo>
                  <a:lnTo>
                    <a:pt x="125" y="256"/>
                  </a:lnTo>
                  <a:lnTo>
                    <a:pt x="129" y="254"/>
                  </a:lnTo>
                  <a:lnTo>
                    <a:pt x="132" y="251"/>
                  </a:lnTo>
                  <a:lnTo>
                    <a:pt x="133" y="247"/>
                  </a:lnTo>
                  <a:lnTo>
                    <a:pt x="132" y="244"/>
                  </a:lnTo>
                  <a:lnTo>
                    <a:pt x="129" y="241"/>
                  </a:lnTo>
                  <a:lnTo>
                    <a:pt x="123" y="241"/>
                  </a:lnTo>
                  <a:lnTo>
                    <a:pt x="119" y="243"/>
                  </a:lnTo>
                  <a:lnTo>
                    <a:pt x="116" y="244"/>
                  </a:lnTo>
                  <a:lnTo>
                    <a:pt x="115" y="245"/>
                  </a:lnTo>
                  <a:lnTo>
                    <a:pt x="112" y="247"/>
                  </a:lnTo>
                  <a:lnTo>
                    <a:pt x="99" y="233"/>
                  </a:lnTo>
                  <a:lnTo>
                    <a:pt x="97" y="233"/>
                  </a:lnTo>
                  <a:lnTo>
                    <a:pt x="96" y="234"/>
                  </a:lnTo>
                  <a:lnTo>
                    <a:pt x="93" y="236"/>
                  </a:lnTo>
                  <a:lnTo>
                    <a:pt x="90" y="241"/>
                  </a:lnTo>
                  <a:lnTo>
                    <a:pt x="89" y="243"/>
                  </a:lnTo>
                  <a:lnTo>
                    <a:pt x="89" y="244"/>
                  </a:lnTo>
                  <a:lnTo>
                    <a:pt x="86" y="244"/>
                  </a:lnTo>
                  <a:lnTo>
                    <a:pt x="85" y="243"/>
                  </a:lnTo>
                  <a:lnTo>
                    <a:pt x="82" y="241"/>
                  </a:lnTo>
                  <a:lnTo>
                    <a:pt x="81" y="239"/>
                  </a:lnTo>
                  <a:lnTo>
                    <a:pt x="78" y="236"/>
                  </a:lnTo>
                  <a:lnTo>
                    <a:pt x="78" y="218"/>
                  </a:lnTo>
                  <a:lnTo>
                    <a:pt x="75" y="215"/>
                  </a:lnTo>
                  <a:lnTo>
                    <a:pt x="71" y="215"/>
                  </a:lnTo>
                  <a:lnTo>
                    <a:pt x="70" y="217"/>
                  </a:lnTo>
                  <a:lnTo>
                    <a:pt x="69" y="219"/>
                  </a:lnTo>
                  <a:lnTo>
                    <a:pt x="66" y="223"/>
                  </a:lnTo>
                  <a:lnTo>
                    <a:pt x="60" y="228"/>
                  </a:lnTo>
                  <a:lnTo>
                    <a:pt x="54" y="230"/>
                  </a:lnTo>
                  <a:lnTo>
                    <a:pt x="49" y="232"/>
                  </a:lnTo>
                  <a:lnTo>
                    <a:pt x="47" y="229"/>
                  </a:lnTo>
                  <a:lnTo>
                    <a:pt x="44" y="223"/>
                  </a:lnTo>
                  <a:lnTo>
                    <a:pt x="37" y="217"/>
                  </a:lnTo>
                  <a:lnTo>
                    <a:pt x="30" y="208"/>
                  </a:lnTo>
                  <a:lnTo>
                    <a:pt x="25" y="200"/>
                  </a:lnTo>
                  <a:lnTo>
                    <a:pt x="23" y="196"/>
                  </a:lnTo>
                  <a:lnTo>
                    <a:pt x="23" y="193"/>
                  </a:lnTo>
                  <a:lnTo>
                    <a:pt x="28" y="189"/>
                  </a:lnTo>
                  <a:lnTo>
                    <a:pt x="30" y="188"/>
                  </a:lnTo>
                  <a:lnTo>
                    <a:pt x="36" y="182"/>
                  </a:lnTo>
                  <a:lnTo>
                    <a:pt x="40" y="180"/>
                  </a:lnTo>
                  <a:lnTo>
                    <a:pt x="51" y="173"/>
                  </a:lnTo>
                  <a:lnTo>
                    <a:pt x="63" y="170"/>
                  </a:lnTo>
                  <a:lnTo>
                    <a:pt x="80" y="170"/>
                  </a:lnTo>
                  <a:lnTo>
                    <a:pt x="84" y="169"/>
                  </a:lnTo>
                  <a:lnTo>
                    <a:pt x="86" y="166"/>
                  </a:lnTo>
                  <a:lnTo>
                    <a:pt x="89" y="162"/>
                  </a:lnTo>
                  <a:lnTo>
                    <a:pt x="92" y="156"/>
                  </a:lnTo>
                  <a:lnTo>
                    <a:pt x="92" y="154"/>
                  </a:lnTo>
                  <a:lnTo>
                    <a:pt x="90" y="152"/>
                  </a:lnTo>
                  <a:lnTo>
                    <a:pt x="81" y="152"/>
                  </a:lnTo>
                  <a:lnTo>
                    <a:pt x="77" y="154"/>
                  </a:lnTo>
                  <a:lnTo>
                    <a:pt x="71" y="156"/>
                  </a:lnTo>
                  <a:lnTo>
                    <a:pt x="65" y="160"/>
                  </a:lnTo>
                  <a:lnTo>
                    <a:pt x="58" y="162"/>
                  </a:lnTo>
                  <a:lnTo>
                    <a:pt x="45" y="162"/>
                  </a:lnTo>
                  <a:lnTo>
                    <a:pt x="36" y="160"/>
                  </a:lnTo>
                  <a:lnTo>
                    <a:pt x="25" y="158"/>
                  </a:lnTo>
                  <a:lnTo>
                    <a:pt x="15" y="154"/>
                  </a:lnTo>
                  <a:lnTo>
                    <a:pt x="11" y="151"/>
                  </a:lnTo>
                  <a:lnTo>
                    <a:pt x="6" y="143"/>
                  </a:lnTo>
                  <a:lnTo>
                    <a:pt x="3" y="140"/>
                  </a:lnTo>
                  <a:lnTo>
                    <a:pt x="2" y="137"/>
                  </a:lnTo>
                  <a:lnTo>
                    <a:pt x="0" y="136"/>
                  </a:lnTo>
                  <a:lnTo>
                    <a:pt x="0" y="134"/>
                  </a:lnTo>
                  <a:lnTo>
                    <a:pt x="3" y="133"/>
                  </a:lnTo>
                  <a:lnTo>
                    <a:pt x="11" y="130"/>
                  </a:lnTo>
                  <a:lnTo>
                    <a:pt x="22" y="128"/>
                  </a:lnTo>
                  <a:lnTo>
                    <a:pt x="34" y="125"/>
                  </a:lnTo>
                  <a:lnTo>
                    <a:pt x="47" y="118"/>
                  </a:lnTo>
                  <a:lnTo>
                    <a:pt x="54" y="125"/>
                  </a:lnTo>
                  <a:lnTo>
                    <a:pt x="66" y="132"/>
                  </a:lnTo>
                  <a:lnTo>
                    <a:pt x="81" y="134"/>
                  </a:lnTo>
                  <a:lnTo>
                    <a:pt x="86" y="134"/>
                  </a:lnTo>
                  <a:lnTo>
                    <a:pt x="88" y="132"/>
                  </a:lnTo>
                  <a:lnTo>
                    <a:pt x="88" y="128"/>
                  </a:lnTo>
                  <a:lnTo>
                    <a:pt x="85" y="123"/>
                  </a:lnTo>
                  <a:lnTo>
                    <a:pt x="80" y="118"/>
                  </a:lnTo>
                  <a:lnTo>
                    <a:pt x="74" y="115"/>
                  </a:lnTo>
                  <a:lnTo>
                    <a:pt x="71" y="115"/>
                  </a:lnTo>
                  <a:lnTo>
                    <a:pt x="69" y="114"/>
                  </a:lnTo>
                  <a:lnTo>
                    <a:pt x="66" y="114"/>
                  </a:lnTo>
                  <a:lnTo>
                    <a:pt x="58" y="108"/>
                  </a:lnTo>
                  <a:lnTo>
                    <a:pt x="52" y="106"/>
                  </a:lnTo>
                  <a:lnTo>
                    <a:pt x="41" y="104"/>
                  </a:lnTo>
                  <a:lnTo>
                    <a:pt x="36" y="104"/>
                  </a:lnTo>
                  <a:lnTo>
                    <a:pt x="32" y="103"/>
                  </a:lnTo>
                  <a:lnTo>
                    <a:pt x="29" y="102"/>
                  </a:lnTo>
                  <a:lnTo>
                    <a:pt x="26" y="96"/>
                  </a:lnTo>
                  <a:lnTo>
                    <a:pt x="26" y="93"/>
                  </a:lnTo>
                  <a:lnTo>
                    <a:pt x="25" y="92"/>
                  </a:lnTo>
                  <a:lnTo>
                    <a:pt x="25" y="86"/>
                  </a:lnTo>
                  <a:lnTo>
                    <a:pt x="29" y="82"/>
                  </a:lnTo>
                  <a:lnTo>
                    <a:pt x="33" y="80"/>
                  </a:lnTo>
                  <a:lnTo>
                    <a:pt x="36" y="78"/>
                  </a:lnTo>
                  <a:lnTo>
                    <a:pt x="40" y="77"/>
                  </a:lnTo>
                  <a:lnTo>
                    <a:pt x="43" y="75"/>
                  </a:lnTo>
                  <a:lnTo>
                    <a:pt x="55" y="75"/>
                  </a:lnTo>
                  <a:lnTo>
                    <a:pt x="58" y="74"/>
                  </a:lnTo>
                  <a:lnTo>
                    <a:pt x="62" y="74"/>
                  </a:lnTo>
                  <a:lnTo>
                    <a:pt x="63" y="73"/>
                  </a:lnTo>
                  <a:lnTo>
                    <a:pt x="65" y="73"/>
                  </a:lnTo>
                  <a:lnTo>
                    <a:pt x="67" y="71"/>
                  </a:lnTo>
                  <a:lnTo>
                    <a:pt x="75" y="69"/>
                  </a:lnTo>
                  <a:lnTo>
                    <a:pt x="84" y="65"/>
                  </a:lnTo>
                  <a:lnTo>
                    <a:pt x="92" y="62"/>
                  </a:lnTo>
                  <a:lnTo>
                    <a:pt x="96" y="62"/>
                  </a:lnTo>
                  <a:lnTo>
                    <a:pt x="101" y="63"/>
                  </a:lnTo>
                  <a:lnTo>
                    <a:pt x="108" y="62"/>
                  </a:lnTo>
                  <a:lnTo>
                    <a:pt x="116" y="60"/>
                  </a:lnTo>
                  <a:lnTo>
                    <a:pt x="123" y="58"/>
                  </a:lnTo>
                  <a:lnTo>
                    <a:pt x="126" y="56"/>
                  </a:lnTo>
                  <a:lnTo>
                    <a:pt x="129" y="54"/>
                  </a:lnTo>
                  <a:lnTo>
                    <a:pt x="132" y="49"/>
                  </a:lnTo>
                  <a:lnTo>
                    <a:pt x="134" y="44"/>
                  </a:lnTo>
                  <a:lnTo>
                    <a:pt x="136" y="43"/>
                  </a:lnTo>
                  <a:lnTo>
                    <a:pt x="136" y="41"/>
                  </a:lnTo>
                  <a:lnTo>
                    <a:pt x="137" y="41"/>
                  </a:lnTo>
                  <a:lnTo>
                    <a:pt x="138" y="43"/>
                  </a:lnTo>
                  <a:lnTo>
                    <a:pt x="144" y="45"/>
                  </a:lnTo>
                  <a:lnTo>
                    <a:pt x="148" y="48"/>
                  </a:lnTo>
                  <a:lnTo>
                    <a:pt x="153" y="54"/>
                  </a:lnTo>
                  <a:lnTo>
                    <a:pt x="163" y="54"/>
                  </a:lnTo>
                  <a:lnTo>
                    <a:pt x="168" y="51"/>
                  </a:lnTo>
                  <a:lnTo>
                    <a:pt x="173" y="51"/>
                  </a:lnTo>
                  <a:lnTo>
                    <a:pt x="177" y="52"/>
                  </a:lnTo>
                  <a:lnTo>
                    <a:pt x="181" y="52"/>
                  </a:lnTo>
                  <a:lnTo>
                    <a:pt x="185" y="54"/>
                  </a:lnTo>
                  <a:lnTo>
                    <a:pt x="188" y="54"/>
                  </a:lnTo>
                  <a:lnTo>
                    <a:pt x="190" y="55"/>
                  </a:lnTo>
                  <a:lnTo>
                    <a:pt x="194" y="55"/>
                  </a:lnTo>
                  <a:lnTo>
                    <a:pt x="201" y="54"/>
                  </a:lnTo>
                  <a:lnTo>
                    <a:pt x="218" y="51"/>
                  </a:lnTo>
                  <a:lnTo>
                    <a:pt x="224" y="51"/>
                  </a:lnTo>
                  <a:lnTo>
                    <a:pt x="234" y="54"/>
                  </a:lnTo>
                  <a:lnTo>
                    <a:pt x="253" y="62"/>
                  </a:lnTo>
                  <a:lnTo>
                    <a:pt x="260" y="63"/>
                  </a:lnTo>
                  <a:lnTo>
                    <a:pt x="267" y="63"/>
                  </a:lnTo>
                  <a:lnTo>
                    <a:pt x="278" y="62"/>
                  </a:lnTo>
                  <a:lnTo>
                    <a:pt x="290" y="60"/>
                  </a:lnTo>
                  <a:lnTo>
                    <a:pt x="302" y="58"/>
                  </a:lnTo>
                  <a:lnTo>
                    <a:pt x="312" y="56"/>
                  </a:lnTo>
                  <a:lnTo>
                    <a:pt x="317" y="55"/>
                  </a:lnTo>
                  <a:lnTo>
                    <a:pt x="322" y="58"/>
                  </a:lnTo>
                  <a:lnTo>
                    <a:pt x="335" y="69"/>
                  </a:lnTo>
                  <a:lnTo>
                    <a:pt x="343" y="74"/>
                  </a:lnTo>
                  <a:lnTo>
                    <a:pt x="352" y="74"/>
                  </a:lnTo>
                  <a:lnTo>
                    <a:pt x="361" y="73"/>
                  </a:lnTo>
                  <a:lnTo>
                    <a:pt x="367" y="74"/>
                  </a:lnTo>
                  <a:lnTo>
                    <a:pt x="378" y="80"/>
                  </a:lnTo>
                  <a:lnTo>
                    <a:pt x="379" y="80"/>
                  </a:lnTo>
                  <a:lnTo>
                    <a:pt x="382" y="81"/>
                  </a:lnTo>
                  <a:lnTo>
                    <a:pt x="390" y="89"/>
                  </a:lnTo>
                  <a:lnTo>
                    <a:pt x="393" y="91"/>
                  </a:lnTo>
                  <a:lnTo>
                    <a:pt x="398" y="88"/>
                  </a:lnTo>
                  <a:lnTo>
                    <a:pt x="402" y="85"/>
                  </a:lnTo>
                  <a:lnTo>
                    <a:pt x="405" y="82"/>
                  </a:lnTo>
                  <a:lnTo>
                    <a:pt x="409" y="80"/>
                  </a:lnTo>
                  <a:lnTo>
                    <a:pt x="410" y="77"/>
                  </a:lnTo>
                  <a:lnTo>
                    <a:pt x="412" y="75"/>
                  </a:lnTo>
                  <a:lnTo>
                    <a:pt x="412" y="73"/>
                  </a:lnTo>
                  <a:lnTo>
                    <a:pt x="413" y="73"/>
                  </a:lnTo>
                  <a:lnTo>
                    <a:pt x="416" y="71"/>
                  </a:lnTo>
                  <a:lnTo>
                    <a:pt x="424" y="71"/>
                  </a:lnTo>
                  <a:lnTo>
                    <a:pt x="434" y="74"/>
                  </a:lnTo>
                  <a:lnTo>
                    <a:pt x="447" y="75"/>
                  </a:lnTo>
                  <a:lnTo>
                    <a:pt x="457" y="75"/>
                  </a:lnTo>
                  <a:lnTo>
                    <a:pt x="462" y="73"/>
                  </a:lnTo>
                  <a:lnTo>
                    <a:pt x="466" y="70"/>
                  </a:lnTo>
                  <a:lnTo>
                    <a:pt x="475" y="66"/>
                  </a:lnTo>
                  <a:lnTo>
                    <a:pt x="484" y="65"/>
                  </a:lnTo>
                  <a:lnTo>
                    <a:pt x="492" y="67"/>
                  </a:lnTo>
                  <a:lnTo>
                    <a:pt x="499" y="70"/>
                  </a:lnTo>
                  <a:lnTo>
                    <a:pt x="505" y="71"/>
                  </a:lnTo>
                  <a:lnTo>
                    <a:pt x="506" y="70"/>
                  </a:lnTo>
                  <a:lnTo>
                    <a:pt x="509" y="69"/>
                  </a:lnTo>
                  <a:lnTo>
                    <a:pt x="513" y="65"/>
                  </a:lnTo>
                  <a:lnTo>
                    <a:pt x="514" y="65"/>
                  </a:lnTo>
                  <a:lnTo>
                    <a:pt x="516" y="63"/>
                  </a:lnTo>
                  <a:lnTo>
                    <a:pt x="517" y="65"/>
                  </a:lnTo>
                  <a:lnTo>
                    <a:pt x="518" y="67"/>
                  </a:lnTo>
                  <a:lnTo>
                    <a:pt x="520" y="71"/>
                  </a:lnTo>
                  <a:lnTo>
                    <a:pt x="523" y="74"/>
                  </a:lnTo>
                  <a:lnTo>
                    <a:pt x="524" y="77"/>
                  </a:lnTo>
                  <a:lnTo>
                    <a:pt x="525" y="78"/>
                  </a:lnTo>
                  <a:lnTo>
                    <a:pt x="525" y="80"/>
                  </a:lnTo>
                  <a:lnTo>
                    <a:pt x="528" y="78"/>
                  </a:lnTo>
                  <a:lnTo>
                    <a:pt x="533" y="73"/>
                  </a:lnTo>
                  <a:lnTo>
                    <a:pt x="536" y="71"/>
                  </a:lnTo>
                  <a:lnTo>
                    <a:pt x="540" y="69"/>
                  </a:lnTo>
                  <a:lnTo>
                    <a:pt x="543" y="67"/>
                  </a:lnTo>
                  <a:lnTo>
                    <a:pt x="551" y="67"/>
                  </a:lnTo>
                  <a:lnTo>
                    <a:pt x="561" y="69"/>
                  </a:lnTo>
                  <a:lnTo>
                    <a:pt x="588" y="69"/>
                  </a:lnTo>
                  <a:lnTo>
                    <a:pt x="596" y="70"/>
                  </a:lnTo>
                  <a:lnTo>
                    <a:pt x="606" y="73"/>
                  </a:lnTo>
                  <a:lnTo>
                    <a:pt x="611" y="77"/>
                  </a:lnTo>
                  <a:lnTo>
                    <a:pt x="618" y="80"/>
                  </a:lnTo>
                  <a:lnTo>
                    <a:pt x="626" y="82"/>
                  </a:lnTo>
                  <a:lnTo>
                    <a:pt x="636" y="84"/>
                  </a:lnTo>
                  <a:lnTo>
                    <a:pt x="643" y="88"/>
                  </a:lnTo>
                  <a:lnTo>
                    <a:pt x="646" y="89"/>
                  </a:lnTo>
                  <a:lnTo>
                    <a:pt x="652" y="89"/>
                  </a:lnTo>
                  <a:lnTo>
                    <a:pt x="657" y="85"/>
                  </a:lnTo>
                  <a:lnTo>
                    <a:pt x="658" y="82"/>
                  </a:lnTo>
                  <a:lnTo>
                    <a:pt x="658" y="81"/>
                  </a:lnTo>
                  <a:lnTo>
                    <a:pt x="657" y="80"/>
                  </a:lnTo>
                  <a:lnTo>
                    <a:pt x="651" y="77"/>
                  </a:lnTo>
                  <a:lnTo>
                    <a:pt x="646" y="71"/>
                  </a:lnTo>
                  <a:lnTo>
                    <a:pt x="643" y="70"/>
                  </a:lnTo>
                  <a:lnTo>
                    <a:pt x="640" y="65"/>
                  </a:lnTo>
                  <a:lnTo>
                    <a:pt x="636" y="59"/>
                  </a:lnTo>
                  <a:lnTo>
                    <a:pt x="625" y="45"/>
                  </a:lnTo>
                  <a:lnTo>
                    <a:pt x="622" y="41"/>
                  </a:lnTo>
                  <a:lnTo>
                    <a:pt x="620" y="38"/>
                  </a:lnTo>
                  <a:lnTo>
                    <a:pt x="617" y="40"/>
                  </a:lnTo>
                  <a:lnTo>
                    <a:pt x="616" y="43"/>
                  </a:lnTo>
                  <a:lnTo>
                    <a:pt x="613" y="47"/>
                  </a:lnTo>
                  <a:lnTo>
                    <a:pt x="607" y="54"/>
                  </a:lnTo>
                  <a:lnTo>
                    <a:pt x="599" y="56"/>
                  </a:lnTo>
                  <a:lnTo>
                    <a:pt x="575" y="59"/>
                  </a:lnTo>
                  <a:lnTo>
                    <a:pt x="566" y="59"/>
                  </a:lnTo>
                  <a:lnTo>
                    <a:pt x="562" y="56"/>
                  </a:lnTo>
                  <a:lnTo>
                    <a:pt x="559" y="52"/>
                  </a:lnTo>
                  <a:lnTo>
                    <a:pt x="555" y="48"/>
                  </a:lnTo>
                  <a:lnTo>
                    <a:pt x="547" y="47"/>
                  </a:lnTo>
                  <a:lnTo>
                    <a:pt x="542" y="45"/>
                  </a:lnTo>
                  <a:lnTo>
                    <a:pt x="538" y="45"/>
                  </a:lnTo>
                  <a:lnTo>
                    <a:pt x="535" y="44"/>
                  </a:lnTo>
                  <a:lnTo>
                    <a:pt x="533" y="43"/>
                  </a:lnTo>
                  <a:lnTo>
                    <a:pt x="535" y="41"/>
                  </a:lnTo>
                  <a:lnTo>
                    <a:pt x="535" y="40"/>
                  </a:lnTo>
                  <a:lnTo>
                    <a:pt x="536" y="38"/>
                  </a:lnTo>
                  <a:lnTo>
                    <a:pt x="539" y="37"/>
                  </a:lnTo>
                  <a:lnTo>
                    <a:pt x="540" y="37"/>
                  </a:lnTo>
                  <a:lnTo>
                    <a:pt x="544" y="34"/>
                  </a:lnTo>
                  <a:lnTo>
                    <a:pt x="549" y="29"/>
                  </a:lnTo>
                  <a:lnTo>
                    <a:pt x="554" y="12"/>
                  </a:lnTo>
                  <a:lnTo>
                    <a:pt x="557" y="8"/>
                  </a:lnTo>
                  <a:lnTo>
                    <a:pt x="561" y="6"/>
                  </a:lnTo>
                  <a:lnTo>
                    <a:pt x="569" y="6"/>
                  </a:lnTo>
                  <a:lnTo>
                    <a:pt x="579" y="7"/>
                  </a:lnTo>
                  <a:lnTo>
                    <a:pt x="588" y="7"/>
                  </a:lnTo>
                  <a:lnTo>
                    <a:pt x="595" y="6"/>
                  </a:lnTo>
                  <a:lnTo>
                    <a:pt x="603" y="6"/>
                  </a:lnTo>
                  <a:lnTo>
                    <a:pt x="613" y="7"/>
                  </a:lnTo>
                  <a:lnTo>
                    <a:pt x="621" y="6"/>
                  </a:lnTo>
                  <a:lnTo>
                    <a:pt x="626" y="3"/>
                  </a:lnTo>
                  <a:lnTo>
                    <a:pt x="6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1" name="Google Shape;491;p3"/>
            <p:cNvSpPr/>
            <p:nvPr/>
          </p:nvSpPr>
          <p:spPr>
            <a:xfrm>
              <a:off x="2528881" y="1765296"/>
              <a:ext cx="25400" cy="17463"/>
            </a:xfrm>
            <a:custGeom>
              <a:rect b="b" l="l" r="r" t="t"/>
              <a:pathLst>
                <a:path extrusionOk="0" h="11" w="16">
                  <a:moveTo>
                    <a:pt x="7" y="0"/>
                  </a:moveTo>
                  <a:lnTo>
                    <a:pt x="11" y="2"/>
                  </a:lnTo>
                  <a:lnTo>
                    <a:pt x="16" y="4"/>
                  </a:lnTo>
                  <a:lnTo>
                    <a:pt x="16" y="10"/>
                  </a:lnTo>
                  <a:lnTo>
                    <a:pt x="15" y="11"/>
                  </a:lnTo>
                  <a:lnTo>
                    <a:pt x="9" y="11"/>
                  </a:lnTo>
                  <a:lnTo>
                    <a:pt x="5" y="10"/>
                  </a:lnTo>
                  <a:lnTo>
                    <a:pt x="3" y="8"/>
                  </a:lnTo>
                  <a:lnTo>
                    <a:pt x="0" y="6"/>
                  </a:lnTo>
                  <a:lnTo>
                    <a:pt x="0" y="4"/>
                  </a:lnTo>
                  <a:lnTo>
                    <a:pt x="4"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2" name="Google Shape;492;p3"/>
            <p:cNvSpPr/>
            <p:nvPr/>
          </p:nvSpPr>
          <p:spPr>
            <a:xfrm>
              <a:off x="2587618" y="1785934"/>
              <a:ext cx="23813" cy="17463"/>
            </a:xfrm>
            <a:custGeom>
              <a:rect b="b" l="l" r="r" t="t"/>
              <a:pathLst>
                <a:path extrusionOk="0" h="11" w="15">
                  <a:moveTo>
                    <a:pt x="5" y="0"/>
                  </a:moveTo>
                  <a:lnTo>
                    <a:pt x="12" y="0"/>
                  </a:lnTo>
                  <a:lnTo>
                    <a:pt x="13" y="1"/>
                  </a:lnTo>
                  <a:lnTo>
                    <a:pt x="15" y="4"/>
                  </a:lnTo>
                  <a:lnTo>
                    <a:pt x="15" y="9"/>
                  </a:lnTo>
                  <a:lnTo>
                    <a:pt x="12" y="11"/>
                  </a:lnTo>
                  <a:lnTo>
                    <a:pt x="7" y="11"/>
                  </a:lnTo>
                  <a:lnTo>
                    <a:pt x="1" y="8"/>
                  </a:lnTo>
                  <a:lnTo>
                    <a:pt x="0" y="5"/>
                  </a:lnTo>
                  <a:lnTo>
                    <a:pt x="1" y="4"/>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3" name="Google Shape;493;p3"/>
            <p:cNvSpPr/>
            <p:nvPr/>
          </p:nvSpPr>
          <p:spPr>
            <a:xfrm>
              <a:off x="1744659" y="1409696"/>
              <a:ext cx="347663" cy="96838"/>
            </a:xfrm>
            <a:custGeom>
              <a:rect b="b" l="l" r="r" t="t"/>
              <a:pathLst>
                <a:path extrusionOk="0" h="61" w="219">
                  <a:moveTo>
                    <a:pt x="65" y="0"/>
                  </a:moveTo>
                  <a:lnTo>
                    <a:pt x="74" y="0"/>
                  </a:lnTo>
                  <a:lnTo>
                    <a:pt x="81" y="4"/>
                  </a:lnTo>
                  <a:lnTo>
                    <a:pt x="85" y="8"/>
                  </a:lnTo>
                  <a:lnTo>
                    <a:pt x="86" y="12"/>
                  </a:lnTo>
                  <a:lnTo>
                    <a:pt x="90" y="15"/>
                  </a:lnTo>
                  <a:lnTo>
                    <a:pt x="100" y="16"/>
                  </a:lnTo>
                  <a:lnTo>
                    <a:pt x="111" y="17"/>
                  </a:lnTo>
                  <a:lnTo>
                    <a:pt x="119" y="19"/>
                  </a:lnTo>
                  <a:lnTo>
                    <a:pt x="125" y="19"/>
                  </a:lnTo>
                  <a:lnTo>
                    <a:pt x="129" y="23"/>
                  </a:lnTo>
                  <a:lnTo>
                    <a:pt x="132" y="24"/>
                  </a:lnTo>
                  <a:lnTo>
                    <a:pt x="136" y="27"/>
                  </a:lnTo>
                  <a:lnTo>
                    <a:pt x="141" y="30"/>
                  </a:lnTo>
                  <a:lnTo>
                    <a:pt x="142" y="31"/>
                  </a:lnTo>
                  <a:lnTo>
                    <a:pt x="148" y="31"/>
                  </a:lnTo>
                  <a:lnTo>
                    <a:pt x="156" y="27"/>
                  </a:lnTo>
                  <a:lnTo>
                    <a:pt x="157" y="24"/>
                  </a:lnTo>
                  <a:lnTo>
                    <a:pt x="160" y="23"/>
                  </a:lnTo>
                  <a:lnTo>
                    <a:pt x="162" y="20"/>
                  </a:lnTo>
                  <a:lnTo>
                    <a:pt x="164" y="17"/>
                  </a:lnTo>
                  <a:lnTo>
                    <a:pt x="168" y="15"/>
                  </a:lnTo>
                  <a:lnTo>
                    <a:pt x="174" y="13"/>
                  </a:lnTo>
                  <a:lnTo>
                    <a:pt x="181" y="13"/>
                  </a:lnTo>
                  <a:lnTo>
                    <a:pt x="182" y="16"/>
                  </a:lnTo>
                  <a:lnTo>
                    <a:pt x="185" y="17"/>
                  </a:lnTo>
                  <a:lnTo>
                    <a:pt x="188" y="23"/>
                  </a:lnTo>
                  <a:lnTo>
                    <a:pt x="189" y="24"/>
                  </a:lnTo>
                  <a:lnTo>
                    <a:pt x="192" y="26"/>
                  </a:lnTo>
                  <a:lnTo>
                    <a:pt x="196" y="27"/>
                  </a:lnTo>
                  <a:lnTo>
                    <a:pt x="199" y="27"/>
                  </a:lnTo>
                  <a:lnTo>
                    <a:pt x="204" y="24"/>
                  </a:lnTo>
                  <a:lnTo>
                    <a:pt x="208" y="21"/>
                  </a:lnTo>
                  <a:lnTo>
                    <a:pt x="211" y="20"/>
                  </a:lnTo>
                  <a:lnTo>
                    <a:pt x="214" y="20"/>
                  </a:lnTo>
                  <a:lnTo>
                    <a:pt x="216" y="21"/>
                  </a:lnTo>
                  <a:lnTo>
                    <a:pt x="218" y="24"/>
                  </a:lnTo>
                  <a:lnTo>
                    <a:pt x="219" y="26"/>
                  </a:lnTo>
                  <a:lnTo>
                    <a:pt x="219" y="28"/>
                  </a:lnTo>
                  <a:lnTo>
                    <a:pt x="216" y="34"/>
                  </a:lnTo>
                  <a:lnTo>
                    <a:pt x="215" y="42"/>
                  </a:lnTo>
                  <a:lnTo>
                    <a:pt x="215" y="47"/>
                  </a:lnTo>
                  <a:lnTo>
                    <a:pt x="214" y="50"/>
                  </a:lnTo>
                  <a:lnTo>
                    <a:pt x="209" y="54"/>
                  </a:lnTo>
                  <a:lnTo>
                    <a:pt x="207" y="56"/>
                  </a:lnTo>
                  <a:lnTo>
                    <a:pt x="205" y="58"/>
                  </a:lnTo>
                  <a:lnTo>
                    <a:pt x="201" y="61"/>
                  </a:lnTo>
                  <a:lnTo>
                    <a:pt x="194" y="61"/>
                  </a:lnTo>
                  <a:lnTo>
                    <a:pt x="186" y="60"/>
                  </a:lnTo>
                  <a:lnTo>
                    <a:pt x="173" y="57"/>
                  </a:lnTo>
                  <a:lnTo>
                    <a:pt x="162" y="56"/>
                  </a:lnTo>
                  <a:lnTo>
                    <a:pt x="149" y="56"/>
                  </a:lnTo>
                  <a:lnTo>
                    <a:pt x="140" y="57"/>
                  </a:lnTo>
                  <a:lnTo>
                    <a:pt x="132" y="58"/>
                  </a:lnTo>
                  <a:lnTo>
                    <a:pt x="122" y="58"/>
                  </a:lnTo>
                  <a:lnTo>
                    <a:pt x="115" y="57"/>
                  </a:lnTo>
                  <a:lnTo>
                    <a:pt x="112" y="56"/>
                  </a:lnTo>
                  <a:lnTo>
                    <a:pt x="111" y="53"/>
                  </a:lnTo>
                  <a:lnTo>
                    <a:pt x="110" y="49"/>
                  </a:lnTo>
                  <a:lnTo>
                    <a:pt x="107" y="43"/>
                  </a:lnTo>
                  <a:lnTo>
                    <a:pt x="104" y="41"/>
                  </a:lnTo>
                  <a:lnTo>
                    <a:pt x="101" y="39"/>
                  </a:lnTo>
                  <a:lnTo>
                    <a:pt x="96" y="42"/>
                  </a:lnTo>
                  <a:lnTo>
                    <a:pt x="92" y="43"/>
                  </a:lnTo>
                  <a:lnTo>
                    <a:pt x="89" y="46"/>
                  </a:lnTo>
                  <a:lnTo>
                    <a:pt x="84" y="49"/>
                  </a:lnTo>
                  <a:lnTo>
                    <a:pt x="82" y="49"/>
                  </a:lnTo>
                  <a:lnTo>
                    <a:pt x="80" y="47"/>
                  </a:lnTo>
                  <a:lnTo>
                    <a:pt x="74" y="42"/>
                  </a:lnTo>
                  <a:lnTo>
                    <a:pt x="71" y="38"/>
                  </a:lnTo>
                  <a:lnTo>
                    <a:pt x="70" y="35"/>
                  </a:lnTo>
                  <a:lnTo>
                    <a:pt x="70" y="31"/>
                  </a:lnTo>
                  <a:lnTo>
                    <a:pt x="69" y="28"/>
                  </a:lnTo>
                  <a:lnTo>
                    <a:pt x="63" y="27"/>
                  </a:lnTo>
                  <a:lnTo>
                    <a:pt x="56" y="28"/>
                  </a:lnTo>
                  <a:lnTo>
                    <a:pt x="49" y="31"/>
                  </a:lnTo>
                  <a:lnTo>
                    <a:pt x="45" y="32"/>
                  </a:lnTo>
                  <a:lnTo>
                    <a:pt x="39" y="34"/>
                  </a:lnTo>
                  <a:lnTo>
                    <a:pt x="28" y="35"/>
                  </a:lnTo>
                  <a:lnTo>
                    <a:pt x="8" y="35"/>
                  </a:lnTo>
                  <a:lnTo>
                    <a:pt x="4" y="34"/>
                  </a:lnTo>
                  <a:lnTo>
                    <a:pt x="2" y="34"/>
                  </a:lnTo>
                  <a:lnTo>
                    <a:pt x="0" y="32"/>
                  </a:lnTo>
                  <a:lnTo>
                    <a:pt x="0" y="30"/>
                  </a:lnTo>
                  <a:lnTo>
                    <a:pt x="2" y="27"/>
                  </a:lnTo>
                  <a:lnTo>
                    <a:pt x="4" y="24"/>
                  </a:lnTo>
                  <a:lnTo>
                    <a:pt x="7" y="23"/>
                  </a:lnTo>
                  <a:lnTo>
                    <a:pt x="17" y="23"/>
                  </a:lnTo>
                  <a:lnTo>
                    <a:pt x="18" y="21"/>
                  </a:lnTo>
                  <a:lnTo>
                    <a:pt x="18" y="19"/>
                  </a:lnTo>
                  <a:lnTo>
                    <a:pt x="17" y="17"/>
                  </a:lnTo>
                  <a:lnTo>
                    <a:pt x="17" y="16"/>
                  </a:lnTo>
                  <a:lnTo>
                    <a:pt x="15" y="13"/>
                  </a:lnTo>
                  <a:lnTo>
                    <a:pt x="15" y="12"/>
                  </a:lnTo>
                  <a:lnTo>
                    <a:pt x="17" y="12"/>
                  </a:lnTo>
                  <a:lnTo>
                    <a:pt x="22" y="10"/>
                  </a:lnTo>
                  <a:lnTo>
                    <a:pt x="30" y="8"/>
                  </a:lnTo>
                  <a:lnTo>
                    <a:pt x="41" y="5"/>
                  </a:lnTo>
                  <a:lnTo>
                    <a:pt x="54"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4" name="Google Shape;494;p3"/>
            <p:cNvSpPr/>
            <p:nvPr/>
          </p:nvSpPr>
          <p:spPr>
            <a:xfrm>
              <a:off x="1931983" y="1377947"/>
              <a:ext cx="69850" cy="44449"/>
            </a:xfrm>
            <a:custGeom>
              <a:rect b="b" l="l" r="r" t="t"/>
              <a:pathLst>
                <a:path extrusionOk="0" h="28" w="44">
                  <a:moveTo>
                    <a:pt x="38" y="0"/>
                  </a:moveTo>
                  <a:lnTo>
                    <a:pt x="42" y="2"/>
                  </a:lnTo>
                  <a:lnTo>
                    <a:pt x="44" y="7"/>
                  </a:lnTo>
                  <a:lnTo>
                    <a:pt x="44" y="13"/>
                  </a:lnTo>
                  <a:lnTo>
                    <a:pt x="42" y="18"/>
                  </a:lnTo>
                  <a:lnTo>
                    <a:pt x="42" y="24"/>
                  </a:lnTo>
                  <a:lnTo>
                    <a:pt x="41" y="25"/>
                  </a:lnTo>
                  <a:lnTo>
                    <a:pt x="38" y="26"/>
                  </a:lnTo>
                  <a:lnTo>
                    <a:pt x="37" y="28"/>
                  </a:lnTo>
                  <a:lnTo>
                    <a:pt x="33" y="28"/>
                  </a:lnTo>
                  <a:lnTo>
                    <a:pt x="31" y="26"/>
                  </a:lnTo>
                  <a:lnTo>
                    <a:pt x="29" y="25"/>
                  </a:lnTo>
                  <a:lnTo>
                    <a:pt x="23" y="24"/>
                  </a:lnTo>
                  <a:lnTo>
                    <a:pt x="9" y="26"/>
                  </a:lnTo>
                  <a:lnTo>
                    <a:pt x="4" y="28"/>
                  </a:lnTo>
                  <a:lnTo>
                    <a:pt x="1" y="26"/>
                  </a:lnTo>
                  <a:lnTo>
                    <a:pt x="0" y="25"/>
                  </a:lnTo>
                  <a:lnTo>
                    <a:pt x="0" y="20"/>
                  </a:lnTo>
                  <a:lnTo>
                    <a:pt x="5" y="14"/>
                  </a:lnTo>
                  <a:lnTo>
                    <a:pt x="15" y="10"/>
                  </a:lnTo>
                  <a:lnTo>
                    <a:pt x="23" y="4"/>
                  </a:lnTo>
                  <a:lnTo>
                    <a:pt x="31" y="2"/>
                  </a:lnTo>
                  <a:lnTo>
                    <a:pt x="3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5" name="Google Shape;495;p3"/>
            <p:cNvSpPr/>
            <p:nvPr/>
          </p:nvSpPr>
          <p:spPr>
            <a:xfrm>
              <a:off x="2092319" y="1365247"/>
              <a:ext cx="122238" cy="53975"/>
            </a:xfrm>
            <a:custGeom>
              <a:rect b="b" l="l" r="r" t="t"/>
              <a:pathLst>
                <a:path extrusionOk="0" h="34" w="77">
                  <a:moveTo>
                    <a:pt x="36" y="0"/>
                  </a:moveTo>
                  <a:lnTo>
                    <a:pt x="55" y="4"/>
                  </a:lnTo>
                  <a:lnTo>
                    <a:pt x="60" y="6"/>
                  </a:lnTo>
                  <a:lnTo>
                    <a:pt x="66" y="8"/>
                  </a:lnTo>
                  <a:lnTo>
                    <a:pt x="70" y="12"/>
                  </a:lnTo>
                  <a:lnTo>
                    <a:pt x="71" y="15"/>
                  </a:lnTo>
                  <a:lnTo>
                    <a:pt x="74" y="19"/>
                  </a:lnTo>
                  <a:lnTo>
                    <a:pt x="75" y="22"/>
                  </a:lnTo>
                  <a:lnTo>
                    <a:pt x="77" y="26"/>
                  </a:lnTo>
                  <a:lnTo>
                    <a:pt x="77" y="32"/>
                  </a:lnTo>
                  <a:lnTo>
                    <a:pt x="75" y="34"/>
                  </a:lnTo>
                  <a:lnTo>
                    <a:pt x="68" y="34"/>
                  </a:lnTo>
                  <a:lnTo>
                    <a:pt x="64" y="33"/>
                  </a:lnTo>
                  <a:lnTo>
                    <a:pt x="60" y="33"/>
                  </a:lnTo>
                  <a:lnTo>
                    <a:pt x="53" y="32"/>
                  </a:lnTo>
                  <a:lnTo>
                    <a:pt x="49" y="30"/>
                  </a:lnTo>
                  <a:lnTo>
                    <a:pt x="47" y="29"/>
                  </a:lnTo>
                  <a:lnTo>
                    <a:pt x="44" y="26"/>
                  </a:lnTo>
                  <a:lnTo>
                    <a:pt x="44" y="22"/>
                  </a:lnTo>
                  <a:lnTo>
                    <a:pt x="40" y="21"/>
                  </a:lnTo>
                  <a:lnTo>
                    <a:pt x="31" y="21"/>
                  </a:lnTo>
                  <a:lnTo>
                    <a:pt x="23" y="22"/>
                  </a:lnTo>
                  <a:lnTo>
                    <a:pt x="11" y="22"/>
                  </a:lnTo>
                  <a:lnTo>
                    <a:pt x="7" y="21"/>
                  </a:lnTo>
                  <a:lnTo>
                    <a:pt x="3" y="18"/>
                  </a:lnTo>
                  <a:lnTo>
                    <a:pt x="1" y="15"/>
                  </a:lnTo>
                  <a:lnTo>
                    <a:pt x="0" y="11"/>
                  </a:lnTo>
                  <a:lnTo>
                    <a:pt x="1" y="7"/>
                  </a:lnTo>
                  <a:lnTo>
                    <a:pt x="4" y="4"/>
                  </a:lnTo>
                  <a:lnTo>
                    <a:pt x="7" y="3"/>
                  </a:lnTo>
                  <a:lnTo>
                    <a:pt x="10" y="3"/>
                  </a:lnTo>
                  <a:lnTo>
                    <a:pt x="14" y="1"/>
                  </a:lnTo>
                  <a:lnTo>
                    <a:pt x="21" y="1"/>
                  </a:lnTo>
                  <a:lnTo>
                    <a:pt x="3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6" name="Google Shape;496;p3"/>
            <p:cNvSpPr/>
            <p:nvPr/>
          </p:nvSpPr>
          <p:spPr>
            <a:xfrm>
              <a:off x="2111369" y="1439860"/>
              <a:ext cx="130175" cy="55563"/>
            </a:xfrm>
            <a:custGeom>
              <a:rect b="b" l="l" r="r" t="t"/>
              <a:pathLst>
                <a:path extrusionOk="0" h="35" w="82">
                  <a:moveTo>
                    <a:pt x="65" y="0"/>
                  </a:moveTo>
                  <a:lnTo>
                    <a:pt x="70" y="0"/>
                  </a:lnTo>
                  <a:lnTo>
                    <a:pt x="78" y="2"/>
                  </a:lnTo>
                  <a:lnTo>
                    <a:pt x="82" y="7"/>
                  </a:lnTo>
                  <a:lnTo>
                    <a:pt x="82" y="13"/>
                  </a:lnTo>
                  <a:lnTo>
                    <a:pt x="77" y="22"/>
                  </a:lnTo>
                  <a:lnTo>
                    <a:pt x="69" y="27"/>
                  </a:lnTo>
                  <a:lnTo>
                    <a:pt x="58" y="27"/>
                  </a:lnTo>
                  <a:lnTo>
                    <a:pt x="55" y="28"/>
                  </a:lnTo>
                  <a:lnTo>
                    <a:pt x="54" y="28"/>
                  </a:lnTo>
                  <a:lnTo>
                    <a:pt x="52" y="27"/>
                  </a:lnTo>
                  <a:lnTo>
                    <a:pt x="52" y="24"/>
                  </a:lnTo>
                  <a:lnTo>
                    <a:pt x="51" y="22"/>
                  </a:lnTo>
                  <a:lnTo>
                    <a:pt x="47" y="18"/>
                  </a:lnTo>
                  <a:lnTo>
                    <a:pt x="40" y="16"/>
                  </a:lnTo>
                  <a:lnTo>
                    <a:pt x="32" y="16"/>
                  </a:lnTo>
                  <a:lnTo>
                    <a:pt x="25" y="18"/>
                  </a:lnTo>
                  <a:lnTo>
                    <a:pt x="21" y="18"/>
                  </a:lnTo>
                  <a:lnTo>
                    <a:pt x="18" y="19"/>
                  </a:lnTo>
                  <a:lnTo>
                    <a:pt x="17" y="20"/>
                  </a:lnTo>
                  <a:lnTo>
                    <a:pt x="15" y="24"/>
                  </a:lnTo>
                  <a:lnTo>
                    <a:pt x="13" y="27"/>
                  </a:lnTo>
                  <a:lnTo>
                    <a:pt x="11" y="31"/>
                  </a:lnTo>
                  <a:lnTo>
                    <a:pt x="10" y="34"/>
                  </a:lnTo>
                  <a:lnTo>
                    <a:pt x="7" y="35"/>
                  </a:lnTo>
                  <a:lnTo>
                    <a:pt x="3" y="35"/>
                  </a:lnTo>
                  <a:lnTo>
                    <a:pt x="2" y="34"/>
                  </a:lnTo>
                  <a:lnTo>
                    <a:pt x="0" y="31"/>
                  </a:lnTo>
                  <a:lnTo>
                    <a:pt x="0" y="28"/>
                  </a:lnTo>
                  <a:lnTo>
                    <a:pt x="2" y="24"/>
                  </a:lnTo>
                  <a:lnTo>
                    <a:pt x="0" y="18"/>
                  </a:lnTo>
                  <a:lnTo>
                    <a:pt x="0" y="9"/>
                  </a:lnTo>
                  <a:lnTo>
                    <a:pt x="3" y="4"/>
                  </a:lnTo>
                  <a:lnTo>
                    <a:pt x="9" y="2"/>
                  </a:lnTo>
                  <a:lnTo>
                    <a:pt x="18" y="1"/>
                  </a:lnTo>
                  <a:lnTo>
                    <a:pt x="55" y="1"/>
                  </a:lnTo>
                  <a:lnTo>
                    <a:pt x="6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7" name="Google Shape;497;p3"/>
            <p:cNvSpPr/>
            <p:nvPr/>
          </p:nvSpPr>
          <p:spPr>
            <a:xfrm>
              <a:off x="2155818" y="1509710"/>
              <a:ext cx="106363" cy="66675"/>
            </a:xfrm>
            <a:custGeom>
              <a:rect b="b" l="l" r="r" t="t"/>
              <a:pathLst>
                <a:path extrusionOk="0" h="42" w="67">
                  <a:moveTo>
                    <a:pt x="43" y="0"/>
                  </a:moveTo>
                  <a:lnTo>
                    <a:pt x="53" y="1"/>
                  </a:lnTo>
                  <a:lnTo>
                    <a:pt x="58" y="2"/>
                  </a:lnTo>
                  <a:lnTo>
                    <a:pt x="63" y="8"/>
                  </a:lnTo>
                  <a:lnTo>
                    <a:pt x="65" y="16"/>
                  </a:lnTo>
                  <a:lnTo>
                    <a:pt x="67" y="23"/>
                  </a:lnTo>
                  <a:lnTo>
                    <a:pt x="65" y="26"/>
                  </a:lnTo>
                  <a:lnTo>
                    <a:pt x="63" y="28"/>
                  </a:lnTo>
                  <a:lnTo>
                    <a:pt x="61" y="31"/>
                  </a:lnTo>
                  <a:lnTo>
                    <a:pt x="58" y="34"/>
                  </a:lnTo>
                  <a:lnTo>
                    <a:pt x="56" y="38"/>
                  </a:lnTo>
                  <a:lnTo>
                    <a:pt x="50" y="41"/>
                  </a:lnTo>
                  <a:lnTo>
                    <a:pt x="46" y="42"/>
                  </a:lnTo>
                  <a:lnTo>
                    <a:pt x="43" y="42"/>
                  </a:lnTo>
                  <a:lnTo>
                    <a:pt x="41" y="41"/>
                  </a:lnTo>
                  <a:lnTo>
                    <a:pt x="35" y="35"/>
                  </a:lnTo>
                  <a:lnTo>
                    <a:pt x="34" y="32"/>
                  </a:lnTo>
                  <a:lnTo>
                    <a:pt x="32" y="28"/>
                  </a:lnTo>
                  <a:lnTo>
                    <a:pt x="30" y="23"/>
                  </a:lnTo>
                  <a:lnTo>
                    <a:pt x="30" y="20"/>
                  </a:lnTo>
                  <a:lnTo>
                    <a:pt x="27" y="19"/>
                  </a:lnTo>
                  <a:lnTo>
                    <a:pt x="13" y="21"/>
                  </a:lnTo>
                  <a:lnTo>
                    <a:pt x="8" y="21"/>
                  </a:lnTo>
                  <a:lnTo>
                    <a:pt x="2" y="19"/>
                  </a:lnTo>
                  <a:lnTo>
                    <a:pt x="1" y="15"/>
                  </a:lnTo>
                  <a:lnTo>
                    <a:pt x="0" y="12"/>
                  </a:lnTo>
                  <a:lnTo>
                    <a:pt x="0" y="6"/>
                  </a:lnTo>
                  <a:lnTo>
                    <a:pt x="1" y="5"/>
                  </a:lnTo>
                  <a:lnTo>
                    <a:pt x="8" y="2"/>
                  </a:lnTo>
                  <a:lnTo>
                    <a:pt x="30" y="2"/>
                  </a:lnTo>
                  <a:lnTo>
                    <a:pt x="35" y="1"/>
                  </a:lnTo>
                  <a:lnTo>
                    <a:pt x="4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8" name="Google Shape;498;p3"/>
            <p:cNvSpPr/>
            <p:nvPr/>
          </p:nvSpPr>
          <p:spPr>
            <a:xfrm>
              <a:off x="2287582" y="1498596"/>
              <a:ext cx="77788" cy="38100"/>
            </a:xfrm>
            <a:custGeom>
              <a:rect b="b" l="l" r="r" t="t"/>
              <a:pathLst>
                <a:path extrusionOk="0" h="24" w="49">
                  <a:moveTo>
                    <a:pt x="26" y="0"/>
                  </a:moveTo>
                  <a:lnTo>
                    <a:pt x="33" y="0"/>
                  </a:lnTo>
                  <a:lnTo>
                    <a:pt x="36" y="1"/>
                  </a:lnTo>
                  <a:lnTo>
                    <a:pt x="38" y="4"/>
                  </a:lnTo>
                  <a:lnTo>
                    <a:pt x="42" y="5"/>
                  </a:lnTo>
                  <a:lnTo>
                    <a:pt x="45" y="5"/>
                  </a:lnTo>
                  <a:lnTo>
                    <a:pt x="48" y="7"/>
                  </a:lnTo>
                  <a:lnTo>
                    <a:pt x="49" y="8"/>
                  </a:lnTo>
                  <a:lnTo>
                    <a:pt x="49" y="18"/>
                  </a:lnTo>
                  <a:lnTo>
                    <a:pt x="48" y="19"/>
                  </a:lnTo>
                  <a:lnTo>
                    <a:pt x="45" y="20"/>
                  </a:lnTo>
                  <a:lnTo>
                    <a:pt x="32" y="22"/>
                  </a:lnTo>
                  <a:lnTo>
                    <a:pt x="15" y="24"/>
                  </a:lnTo>
                  <a:lnTo>
                    <a:pt x="6" y="24"/>
                  </a:lnTo>
                  <a:lnTo>
                    <a:pt x="3" y="23"/>
                  </a:lnTo>
                  <a:lnTo>
                    <a:pt x="0" y="20"/>
                  </a:lnTo>
                  <a:lnTo>
                    <a:pt x="0" y="19"/>
                  </a:lnTo>
                  <a:lnTo>
                    <a:pt x="1" y="15"/>
                  </a:lnTo>
                  <a:lnTo>
                    <a:pt x="6" y="11"/>
                  </a:lnTo>
                  <a:lnTo>
                    <a:pt x="14" y="7"/>
                  </a:lnTo>
                  <a:lnTo>
                    <a:pt x="21" y="2"/>
                  </a:lnTo>
                  <a:lnTo>
                    <a:pt x="2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9" name="Google Shape;499;p3"/>
            <p:cNvSpPr/>
            <p:nvPr/>
          </p:nvSpPr>
          <p:spPr>
            <a:xfrm>
              <a:off x="2282818" y="1463671"/>
              <a:ext cx="39688" cy="23813"/>
            </a:xfrm>
            <a:custGeom>
              <a:rect b="b" l="l" r="r" t="t"/>
              <a:pathLst>
                <a:path extrusionOk="0" h="15" w="25">
                  <a:moveTo>
                    <a:pt x="6" y="0"/>
                  </a:moveTo>
                  <a:lnTo>
                    <a:pt x="13" y="0"/>
                  </a:lnTo>
                  <a:lnTo>
                    <a:pt x="21" y="3"/>
                  </a:lnTo>
                  <a:lnTo>
                    <a:pt x="25" y="9"/>
                  </a:lnTo>
                  <a:lnTo>
                    <a:pt x="25" y="13"/>
                  </a:lnTo>
                  <a:lnTo>
                    <a:pt x="19" y="15"/>
                  </a:lnTo>
                  <a:lnTo>
                    <a:pt x="13" y="15"/>
                  </a:lnTo>
                  <a:lnTo>
                    <a:pt x="6" y="12"/>
                  </a:lnTo>
                  <a:lnTo>
                    <a:pt x="2" y="9"/>
                  </a:lnTo>
                  <a:lnTo>
                    <a:pt x="0" y="5"/>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0" name="Google Shape;500;p3"/>
            <p:cNvSpPr/>
            <p:nvPr/>
          </p:nvSpPr>
          <p:spPr>
            <a:xfrm>
              <a:off x="2251069" y="1389059"/>
              <a:ext cx="349250" cy="104775"/>
            </a:xfrm>
            <a:custGeom>
              <a:rect b="b" l="l" r="r" t="t"/>
              <a:pathLst>
                <a:path extrusionOk="0" h="66" w="220">
                  <a:moveTo>
                    <a:pt x="1" y="0"/>
                  </a:moveTo>
                  <a:lnTo>
                    <a:pt x="4" y="3"/>
                  </a:lnTo>
                  <a:lnTo>
                    <a:pt x="11" y="4"/>
                  </a:lnTo>
                  <a:lnTo>
                    <a:pt x="19" y="7"/>
                  </a:lnTo>
                  <a:lnTo>
                    <a:pt x="26" y="10"/>
                  </a:lnTo>
                  <a:lnTo>
                    <a:pt x="35" y="13"/>
                  </a:lnTo>
                  <a:lnTo>
                    <a:pt x="42" y="14"/>
                  </a:lnTo>
                  <a:lnTo>
                    <a:pt x="46" y="15"/>
                  </a:lnTo>
                  <a:lnTo>
                    <a:pt x="52" y="17"/>
                  </a:lnTo>
                  <a:lnTo>
                    <a:pt x="59" y="19"/>
                  </a:lnTo>
                  <a:lnTo>
                    <a:pt x="67" y="25"/>
                  </a:lnTo>
                  <a:lnTo>
                    <a:pt x="74" y="32"/>
                  </a:lnTo>
                  <a:lnTo>
                    <a:pt x="81" y="36"/>
                  </a:lnTo>
                  <a:lnTo>
                    <a:pt x="87" y="41"/>
                  </a:lnTo>
                  <a:lnTo>
                    <a:pt x="94" y="45"/>
                  </a:lnTo>
                  <a:lnTo>
                    <a:pt x="102" y="47"/>
                  </a:lnTo>
                  <a:lnTo>
                    <a:pt x="117" y="45"/>
                  </a:lnTo>
                  <a:lnTo>
                    <a:pt x="135" y="47"/>
                  </a:lnTo>
                  <a:lnTo>
                    <a:pt x="145" y="47"/>
                  </a:lnTo>
                  <a:lnTo>
                    <a:pt x="157" y="48"/>
                  </a:lnTo>
                  <a:lnTo>
                    <a:pt x="171" y="48"/>
                  </a:lnTo>
                  <a:lnTo>
                    <a:pt x="182" y="47"/>
                  </a:lnTo>
                  <a:lnTo>
                    <a:pt x="195" y="47"/>
                  </a:lnTo>
                  <a:lnTo>
                    <a:pt x="204" y="48"/>
                  </a:lnTo>
                  <a:lnTo>
                    <a:pt x="212" y="51"/>
                  </a:lnTo>
                  <a:lnTo>
                    <a:pt x="219" y="54"/>
                  </a:lnTo>
                  <a:lnTo>
                    <a:pt x="220" y="56"/>
                  </a:lnTo>
                  <a:lnTo>
                    <a:pt x="220" y="58"/>
                  </a:lnTo>
                  <a:lnTo>
                    <a:pt x="213" y="65"/>
                  </a:lnTo>
                  <a:lnTo>
                    <a:pt x="209" y="65"/>
                  </a:lnTo>
                  <a:lnTo>
                    <a:pt x="204" y="66"/>
                  </a:lnTo>
                  <a:lnTo>
                    <a:pt x="187" y="65"/>
                  </a:lnTo>
                  <a:lnTo>
                    <a:pt x="167" y="63"/>
                  </a:lnTo>
                  <a:lnTo>
                    <a:pt x="149" y="62"/>
                  </a:lnTo>
                  <a:lnTo>
                    <a:pt x="137" y="62"/>
                  </a:lnTo>
                  <a:lnTo>
                    <a:pt x="126" y="63"/>
                  </a:lnTo>
                  <a:lnTo>
                    <a:pt x="119" y="65"/>
                  </a:lnTo>
                  <a:lnTo>
                    <a:pt x="116" y="65"/>
                  </a:lnTo>
                  <a:lnTo>
                    <a:pt x="94" y="62"/>
                  </a:lnTo>
                  <a:lnTo>
                    <a:pt x="91" y="60"/>
                  </a:lnTo>
                  <a:lnTo>
                    <a:pt x="83" y="58"/>
                  </a:lnTo>
                  <a:lnTo>
                    <a:pt x="75" y="52"/>
                  </a:lnTo>
                  <a:lnTo>
                    <a:pt x="68" y="47"/>
                  </a:lnTo>
                  <a:lnTo>
                    <a:pt x="63" y="41"/>
                  </a:lnTo>
                  <a:lnTo>
                    <a:pt x="44" y="36"/>
                  </a:lnTo>
                  <a:lnTo>
                    <a:pt x="35" y="33"/>
                  </a:lnTo>
                  <a:lnTo>
                    <a:pt x="26" y="28"/>
                  </a:lnTo>
                  <a:lnTo>
                    <a:pt x="15" y="22"/>
                  </a:lnTo>
                  <a:lnTo>
                    <a:pt x="5" y="17"/>
                  </a:lnTo>
                  <a:lnTo>
                    <a:pt x="3" y="14"/>
                  </a:lnTo>
                  <a:lnTo>
                    <a:pt x="0" y="8"/>
                  </a:lnTo>
                  <a:lnTo>
                    <a:pt x="0" y="4"/>
                  </a:lnTo>
                  <a:lnTo>
                    <a:pt x="1" y="2"/>
                  </a:lnTo>
                  <a:lnTo>
                    <a:pt x="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1" name="Google Shape;501;p3"/>
            <p:cNvSpPr/>
            <p:nvPr/>
          </p:nvSpPr>
          <p:spPr>
            <a:xfrm>
              <a:off x="3713154" y="1681160"/>
              <a:ext cx="192088" cy="84138"/>
            </a:xfrm>
            <a:custGeom>
              <a:rect b="b" l="l" r="r" t="t"/>
              <a:pathLst>
                <a:path extrusionOk="0" h="53" w="121">
                  <a:moveTo>
                    <a:pt x="9" y="0"/>
                  </a:moveTo>
                  <a:lnTo>
                    <a:pt x="15" y="0"/>
                  </a:lnTo>
                  <a:lnTo>
                    <a:pt x="24" y="1"/>
                  </a:lnTo>
                  <a:lnTo>
                    <a:pt x="32" y="4"/>
                  </a:lnTo>
                  <a:lnTo>
                    <a:pt x="37" y="8"/>
                  </a:lnTo>
                  <a:lnTo>
                    <a:pt x="43" y="11"/>
                  </a:lnTo>
                  <a:lnTo>
                    <a:pt x="48" y="11"/>
                  </a:lnTo>
                  <a:lnTo>
                    <a:pt x="56" y="9"/>
                  </a:lnTo>
                  <a:lnTo>
                    <a:pt x="76" y="7"/>
                  </a:lnTo>
                  <a:lnTo>
                    <a:pt x="82" y="5"/>
                  </a:lnTo>
                  <a:lnTo>
                    <a:pt x="88" y="3"/>
                  </a:lnTo>
                  <a:lnTo>
                    <a:pt x="93" y="3"/>
                  </a:lnTo>
                  <a:lnTo>
                    <a:pt x="102" y="4"/>
                  </a:lnTo>
                  <a:lnTo>
                    <a:pt x="111" y="8"/>
                  </a:lnTo>
                  <a:lnTo>
                    <a:pt x="119" y="13"/>
                  </a:lnTo>
                  <a:lnTo>
                    <a:pt x="121" y="16"/>
                  </a:lnTo>
                  <a:lnTo>
                    <a:pt x="121" y="19"/>
                  </a:lnTo>
                  <a:lnTo>
                    <a:pt x="118" y="24"/>
                  </a:lnTo>
                  <a:lnTo>
                    <a:pt x="115" y="27"/>
                  </a:lnTo>
                  <a:lnTo>
                    <a:pt x="114" y="30"/>
                  </a:lnTo>
                  <a:lnTo>
                    <a:pt x="110" y="34"/>
                  </a:lnTo>
                  <a:lnTo>
                    <a:pt x="100" y="34"/>
                  </a:lnTo>
                  <a:lnTo>
                    <a:pt x="92" y="37"/>
                  </a:lnTo>
                  <a:lnTo>
                    <a:pt x="87" y="40"/>
                  </a:lnTo>
                  <a:lnTo>
                    <a:pt x="81" y="44"/>
                  </a:lnTo>
                  <a:lnTo>
                    <a:pt x="73" y="48"/>
                  </a:lnTo>
                  <a:lnTo>
                    <a:pt x="62" y="52"/>
                  </a:lnTo>
                  <a:lnTo>
                    <a:pt x="56" y="53"/>
                  </a:lnTo>
                  <a:lnTo>
                    <a:pt x="52" y="53"/>
                  </a:lnTo>
                  <a:lnTo>
                    <a:pt x="47" y="50"/>
                  </a:lnTo>
                  <a:lnTo>
                    <a:pt x="44" y="48"/>
                  </a:lnTo>
                  <a:lnTo>
                    <a:pt x="41" y="42"/>
                  </a:lnTo>
                  <a:lnTo>
                    <a:pt x="37" y="38"/>
                  </a:lnTo>
                  <a:lnTo>
                    <a:pt x="30" y="37"/>
                  </a:lnTo>
                  <a:lnTo>
                    <a:pt x="24" y="37"/>
                  </a:lnTo>
                  <a:lnTo>
                    <a:pt x="18" y="38"/>
                  </a:lnTo>
                  <a:lnTo>
                    <a:pt x="13" y="35"/>
                  </a:lnTo>
                  <a:lnTo>
                    <a:pt x="9" y="31"/>
                  </a:lnTo>
                  <a:lnTo>
                    <a:pt x="3" y="20"/>
                  </a:lnTo>
                  <a:lnTo>
                    <a:pt x="2" y="16"/>
                  </a:lnTo>
                  <a:lnTo>
                    <a:pt x="0" y="13"/>
                  </a:lnTo>
                  <a:lnTo>
                    <a:pt x="0" y="9"/>
                  </a:lnTo>
                  <a:lnTo>
                    <a:pt x="2" y="7"/>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2" name="Google Shape;502;p3"/>
            <p:cNvSpPr/>
            <p:nvPr/>
          </p:nvSpPr>
          <p:spPr>
            <a:xfrm>
              <a:off x="2747955" y="1125535"/>
              <a:ext cx="1104898" cy="711199"/>
            </a:xfrm>
            <a:custGeom>
              <a:rect b="b" l="l" r="r" t="t"/>
              <a:pathLst>
                <a:path extrusionOk="0" h="448" w="696">
                  <a:moveTo>
                    <a:pt x="420" y="0"/>
                  </a:moveTo>
                  <a:lnTo>
                    <a:pt x="435" y="0"/>
                  </a:lnTo>
                  <a:lnTo>
                    <a:pt x="455" y="3"/>
                  </a:lnTo>
                  <a:lnTo>
                    <a:pt x="477" y="9"/>
                  </a:lnTo>
                  <a:lnTo>
                    <a:pt x="496" y="11"/>
                  </a:lnTo>
                  <a:lnTo>
                    <a:pt x="498" y="13"/>
                  </a:lnTo>
                  <a:lnTo>
                    <a:pt x="500" y="13"/>
                  </a:lnTo>
                  <a:lnTo>
                    <a:pt x="504" y="17"/>
                  </a:lnTo>
                  <a:lnTo>
                    <a:pt x="502" y="20"/>
                  </a:lnTo>
                  <a:lnTo>
                    <a:pt x="498" y="21"/>
                  </a:lnTo>
                  <a:lnTo>
                    <a:pt x="487" y="24"/>
                  </a:lnTo>
                  <a:lnTo>
                    <a:pt x="472" y="26"/>
                  </a:lnTo>
                  <a:lnTo>
                    <a:pt x="457" y="31"/>
                  </a:lnTo>
                  <a:lnTo>
                    <a:pt x="443" y="33"/>
                  </a:lnTo>
                  <a:lnTo>
                    <a:pt x="431" y="35"/>
                  </a:lnTo>
                  <a:lnTo>
                    <a:pt x="418" y="35"/>
                  </a:lnTo>
                  <a:lnTo>
                    <a:pt x="407" y="33"/>
                  </a:lnTo>
                  <a:lnTo>
                    <a:pt x="401" y="33"/>
                  </a:lnTo>
                  <a:lnTo>
                    <a:pt x="406" y="35"/>
                  </a:lnTo>
                  <a:lnTo>
                    <a:pt x="416" y="36"/>
                  </a:lnTo>
                  <a:lnTo>
                    <a:pt x="428" y="39"/>
                  </a:lnTo>
                  <a:lnTo>
                    <a:pt x="444" y="39"/>
                  </a:lnTo>
                  <a:lnTo>
                    <a:pt x="463" y="36"/>
                  </a:lnTo>
                  <a:lnTo>
                    <a:pt x="468" y="35"/>
                  </a:lnTo>
                  <a:lnTo>
                    <a:pt x="474" y="32"/>
                  </a:lnTo>
                  <a:lnTo>
                    <a:pt x="484" y="29"/>
                  </a:lnTo>
                  <a:lnTo>
                    <a:pt x="495" y="31"/>
                  </a:lnTo>
                  <a:lnTo>
                    <a:pt x="502" y="29"/>
                  </a:lnTo>
                  <a:lnTo>
                    <a:pt x="511" y="25"/>
                  </a:lnTo>
                  <a:lnTo>
                    <a:pt x="524" y="20"/>
                  </a:lnTo>
                  <a:lnTo>
                    <a:pt x="532" y="18"/>
                  </a:lnTo>
                  <a:lnTo>
                    <a:pt x="540" y="20"/>
                  </a:lnTo>
                  <a:lnTo>
                    <a:pt x="547" y="21"/>
                  </a:lnTo>
                  <a:lnTo>
                    <a:pt x="552" y="21"/>
                  </a:lnTo>
                  <a:lnTo>
                    <a:pt x="555" y="20"/>
                  </a:lnTo>
                  <a:lnTo>
                    <a:pt x="558" y="20"/>
                  </a:lnTo>
                  <a:lnTo>
                    <a:pt x="563" y="18"/>
                  </a:lnTo>
                  <a:lnTo>
                    <a:pt x="569" y="20"/>
                  </a:lnTo>
                  <a:lnTo>
                    <a:pt x="571" y="25"/>
                  </a:lnTo>
                  <a:lnTo>
                    <a:pt x="573" y="35"/>
                  </a:lnTo>
                  <a:lnTo>
                    <a:pt x="578" y="57"/>
                  </a:lnTo>
                  <a:lnTo>
                    <a:pt x="582" y="66"/>
                  </a:lnTo>
                  <a:lnTo>
                    <a:pt x="588" y="74"/>
                  </a:lnTo>
                  <a:lnTo>
                    <a:pt x="592" y="83"/>
                  </a:lnTo>
                  <a:lnTo>
                    <a:pt x="596" y="92"/>
                  </a:lnTo>
                  <a:lnTo>
                    <a:pt x="602" y="99"/>
                  </a:lnTo>
                  <a:lnTo>
                    <a:pt x="610" y="105"/>
                  </a:lnTo>
                  <a:lnTo>
                    <a:pt x="619" y="105"/>
                  </a:lnTo>
                  <a:lnTo>
                    <a:pt x="629" y="99"/>
                  </a:lnTo>
                  <a:lnTo>
                    <a:pt x="647" y="81"/>
                  </a:lnTo>
                  <a:lnTo>
                    <a:pt x="658" y="76"/>
                  </a:lnTo>
                  <a:lnTo>
                    <a:pt x="671" y="74"/>
                  </a:lnTo>
                  <a:lnTo>
                    <a:pt x="682" y="77"/>
                  </a:lnTo>
                  <a:lnTo>
                    <a:pt x="692" y="80"/>
                  </a:lnTo>
                  <a:lnTo>
                    <a:pt x="696" y="84"/>
                  </a:lnTo>
                  <a:lnTo>
                    <a:pt x="696" y="91"/>
                  </a:lnTo>
                  <a:lnTo>
                    <a:pt x="692" y="98"/>
                  </a:lnTo>
                  <a:lnTo>
                    <a:pt x="685" y="105"/>
                  </a:lnTo>
                  <a:lnTo>
                    <a:pt x="669" y="113"/>
                  </a:lnTo>
                  <a:lnTo>
                    <a:pt x="659" y="121"/>
                  </a:lnTo>
                  <a:lnTo>
                    <a:pt x="640" y="140"/>
                  </a:lnTo>
                  <a:lnTo>
                    <a:pt x="633" y="148"/>
                  </a:lnTo>
                  <a:lnTo>
                    <a:pt x="625" y="157"/>
                  </a:lnTo>
                  <a:lnTo>
                    <a:pt x="621" y="163"/>
                  </a:lnTo>
                  <a:lnTo>
                    <a:pt x="618" y="170"/>
                  </a:lnTo>
                  <a:lnTo>
                    <a:pt x="619" y="180"/>
                  </a:lnTo>
                  <a:lnTo>
                    <a:pt x="622" y="184"/>
                  </a:lnTo>
                  <a:lnTo>
                    <a:pt x="623" y="187"/>
                  </a:lnTo>
                  <a:lnTo>
                    <a:pt x="626" y="188"/>
                  </a:lnTo>
                  <a:lnTo>
                    <a:pt x="633" y="188"/>
                  </a:lnTo>
                  <a:lnTo>
                    <a:pt x="636" y="189"/>
                  </a:lnTo>
                  <a:lnTo>
                    <a:pt x="637" y="191"/>
                  </a:lnTo>
                  <a:lnTo>
                    <a:pt x="637" y="192"/>
                  </a:lnTo>
                  <a:lnTo>
                    <a:pt x="632" y="198"/>
                  </a:lnTo>
                  <a:lnTo>
                    <a:pt x="629" y="202"/>
                  </a:lnTo>
                  <a:lnTo>
                    <a:pt x="628" y="205"/>
                  </a:lnTo>
                  <a:lnTo>
                    <a:pt x="625" y="214"/>
                  </a:lnTo>
                  <a:lnTo>
                    <a:pt x="623" y="226"/>
                  </a:lnTo>
                  <a:lnTo>
                    <a:pt x="623" y="240"/>
                  </a:lnTo>
                  <a:lnTo>
                    <a:pt x="622" y="244"/>
                  </a:lnTo>
                  <a:lnTo>
                    <a:pt x="617" y="244"/>
                  </a:lnTo>
                  <a:lnTo>
                    <a:pt x="592" y="236"/>
                  </a:lnTo>
                  <a:lnTo>
                    <a:pt x="584" y="236"/>
                  </a:lnTo>
                  <a:lnTo>
                    <a:pt x="578" y="239"/>
                  </a:lnTo>
                  <a:lnTo>
                    <a:pt x="576" y="244"/>
                  </a:lnTo>
                  <a:lnTo>
                    <a:pt x="576" y="251"/>
                  </a:lnTo>
                  <a:lnTo>
                    <a:pt x="578" y="258"/>
                  </a:lnTo>
                  <a:lnTo>
                    <a:pt x="581" y="266"/>
                  </a:lnTo>
                  <a:lnTo>
                    <a:pt x="582" y="272"/>
                  </a:lnTo>
                  <a:lnTo>
                    <a:pt x="585" y="276"/>
                  </a:lnTo>
                  <a:lnTo>
                    <a:pt x="587" y="280"/>
                  </a:lnTo>
                  <a:lnTo>
                    <a:pt x="588" y="281"/>
                  </a:lnTo>
                  <a:lnTo>
                    <a:pt x="588" y="290"/>
                  </a:lnTo>
                  <a:lnTo>
                    <a:pt x="585" y="295"/>
                  </a:lnTo>
                  <a:lnTo>
                    <a:pt x="582" y="298"/>
                  </a:lnTo>
                  <a:lnTo>
                    <a:pt x="574" y="300"/>
                  </a:lnTo>
                  <a:lnTo>
                    <a:pt x="566" y="298"/>
                  </a:lnTo>
                  <a:lnTo>
                    <a:pt x="562" y="294"/>
                  </a:lnTo>
                  <a:lnTo>
                    <a:pt x="562" y="290"/>
                  </a:lnTo>
                  <a:lnTo>
                    <a:pt x="561" y="287"/>
                  </a:lnTo>
                  <a:lnTo>
                    <a:pt x="561" y="283"/>
                  </a:lnTo>
                  <a:lnTo>
                    <a:pt x="559" y="277"/>
                  </a:lnTo>
                  <a:lnTo>
                    <a:pt x="546" y="269"/>
                  </a:lnTo>
                  <a:lnTo>
                    <a:pt x="539" y="266"/>
                  </a:lnTo>
                  <a:lnTo>
                    <a:pt x="535" y="265"/>
                  </a:lnTo>
                  <a:lnTo>
                    <a:pt x="533" y="268"/>
                  </a:lnTo>
                  <a:lnTo>
                    <a:pt x="536" y="281"/>
                  </a:lnTo>
                  <a:lnTo>
                    <a:pt x="539" y="288"/>
                  </a:lnTo>
                  <a:lnTo>
                    <a:pt x="544" y="291"/>
                  </a:lnTo>
                  <a:lnTo>
                    <a:pt x="552" y="294"/>
                  </a:lnTo>
                  <a:lnTo>
                    <a:pt x="556" y="298"/>
                  </a:lnTo>
                  <a:lnTo>
                    <a:pt x="559" y="302"/>
                  </a:lnTo>
                  <a:lnTo>
                    <a:pt x="566" y="309"/>
                  </a:lnTo>
                  <a:lnTo>
                    <a:pt x="566" y="310"/>
                  </a:lnTo>
                  <a:lnTo>
                    <a:pt x="563" y="311"/>
                  </a:lnTo>
                  <a:lnTo>
                    <a:pt x="561" y="311"/>
                  </a:lnTo>
                  <a:lnTo>
                    <a:pt x="558" y="313"/>
                  </a:lnTo>
                  <a:lnTo>
                    <a:pt x="555" y="313"/>
                  </a:lnTo>
                  <a:lnTo>
                    <a:pt x="552" y="311"/>
                  </a:lnTo>
                  <a:lnTo>
                    <a:pt x="550" y="311"/>
                  </a:lnTo>
                  <a:lnTo>
                    <a:pt x="543" y="313"/>
                  </a:lnTo>
                  <a:lnTo>
                    <a:pt x="521" y="324"/>
                  </a:lnTo>
                  <a:lnTo>
                    <a:pt x="507" y="328"/>
                  </a:lnTo>
                  <a:lnTo>
                    <a:pt x="495" y="329"/>
                  </a:lnTo>
                  <a:lnTo>
                    <a:pt x="483" y="328"/>
                  </a:lnTo>
                  <a:lnTo>
                    <a:pt x="465" y="328"/>
                  </a:lnTo>
                  <a:lnTo>
                    <a:pt x="461" y="331"/>
                  </a:lnTo>
                  <a:lnTo>
                    <a:pt x="455" y="337"/>
                  </a:lnTo>
                  <a:lnTo>
                    <a:pt x="450" y="346"/>
                  </a:lnTo>
                  <a:lnTo>
                    <a:pt x="446" y="354"/>
                  </a:lnTo>
                  <a:lnTo>
                    <a:pt x="443" y="358"/>
                  </a:lnTo>
                  <a:lnTo>
                    <a:pt x="440" y="359"/>
                  </a:lnTo>
                  <a:lnTo>
                    <a:pt x="424" y="359"/>
                  </a:lnTo>
                  <a:lnTo>
                    <a:pt x="416" y="358"/>
                  </a:lnTo>
                  <a:lnTo>
                    <a:pt x="409" y="358"/>
                  </a:lnTo>
                  <a:lnTo>
                    <a:pt x="401" y="361"/>
                  </a:lnTo>
                  <a:lnTo>
                    <a:pt x="391" y="368"/>
                  </a:lnTo>
                  <a:lnTo>
                    <a:pt x="375" y="373"/>
                  </a:lnTo>
                  <a:lnTo>
                    <a:pt x="372" y="374"/>
                  </a:lnTo>
                  <a:lnTo>
                    <a:pt x="370" y="377"/>
                  </a:lnTo>
                  <a:lnTo>
                    <a:pt x="370" y="380"/>
                  </a:lnTo>
                  <a:lnTo>
                    <a:pt x="372" y="383"/>
                  </a:lnTo>
                  <a:lnTo>
                    <a:pt x="372" y="385"/>
                  </a:lnTo>
                  <a:lnTo>
                    <a:pt x="373" y="390"/>
                  </a:lnTo>
                  <a:lnTo>
                    <a:pt x="373" y="396"/>
                  </a:lnTo>
                  <a:lnTo>
                    <a:pt x="372" y="400"/>
                  </a:lnTo>
                  <a:lnTo>
                    <a:pt x="370" y="402"/>
                  </a:lnTo>
                  <a:lnTo>
                    <a:pt x="365" y="405"/>
                  </a:lnTo>
                  <a:lnTo>
                    <a:pt x="361" y="403"/>
                  </a:lnTo>
                  <a:lnTo>
                    <a:pt x="358" y="402"/>
                  </a:lnTo>
                  <a:lnTo>
                    <a:pt x="355" y="403"/>
                  </a:lnTo>
                  <a:lnTo>
                    <a:pt x="354" y="403"/>
                  </a:lnTo>
                  <a:lnTo>
                    <a:pt x="353" y="406"/>
                  </a:lnTo>
                  <a:lnTo>
                    <a:pt x="353" y="422"/>
                  </a:lnTo>
                  <a:lnTo>
                    <a:pt x="351" y="431"/>
                  </a:lnTo>
                  <a:lnTo>
                    <a:pt x="346" y="439"/>
                  </a:lnTo>
                  <a:lnTo>
                    <a:pt x="342" y="443"/>
                  </a:lnTo>
                  <a:lnTo>
                    <a:pt x="338" y="446"/>
                  </a:lnTo>
                  <a:lnTo>
                    <a:pt x="335" y="448"/>
                  </a:lnTo>
                  <a:lnTo>
                    <a:pt x="323" y="448"/>
                  </a:lnTo>
                  <a:lnTo>
                    <a:pt x="320" y="446"/>
                  </a:lnTo>
                  <a:lnTo>
                    <a:pt x="317" y="440"/>
                  </a:lnTo>
                  <a:lnTo>
                    <a:pt x="317" y="437"/>
                  </a:lnTo>
                  <a:lnTo>
                    <a:pt x="316" y="435"/>
                  </a:lnTo>
                  <a:lnTo>
                    <a:pt x="316" y="432"/>
                  </a:lnTo>
                  <a:lnTo>
                    <a:pt x="314" y="431"/>
                  </a:lnTo>
                  <a:lnTo>
                    <a:pt x="312" y="431"/>
                  </a:lnTo>
                  <a:lnTo>
                    <a:pt x="310" y="432"/>
                  </a:lnTo>
                  <a:lnTo>
                    <a:pt x="305" y="435"/>
                  </a:lnTo>
                  <a:lnTo>
                    <a:pt x="301" y="436"/>
                  </a:lnTo>
                  <a:lnTo>
                    <a:pt x="295" y="439"/>
                  </a:lnTo>
                  <a:lnTo>
                    <a:pt x="293" y="436"/>
                  </a:lnTo>
                  <a:lnTo>
                    <a:pt x="287" y="429"/>
                  </a:lnTo>
                  <a:lnTo>
                    <a:pt x="279" y="422"/>
                  </a:lnTo>
                  <a:lnTo>
                    <a:pt x="269" y="416"/>
                  </a:lnTo>
                  <a:lnTo>
                    <a:pt x="256" y="405"/>
                  </a:lnTo>
                  <a:lnTo>
                    <a:pt x="250" y="395"/>
                  </a:lnTo>
                  <a:lnTo>
                    <a:pt x="246" y="387"/>
                  </a:lnTo>
                  <a:lnTo>
                    <a:pt x="246" y="383"/>
                  </a:lnTo>
                  <a:lnTo>
                    <a:pt x="249" y="381"/>
                  </a:lnTo>
                  <a:lnTo>
                    <a:pt x="250" y="381"/>
                  </a:lnTo>
                  <a:lnTo>
                    <a:pt x="253" y="379"/>
                  </a:lnTo>
                  <a:lnTo>
                    <a:pt x="249" y="379"/>
                  </a:lnTo>
                  <a:lnTo>
                    <a:pt x="236" y="374"/>
                  </a:lnTo>
                  <a:lnTo>
                    <a:pt x="234" y="372"/>
                  </a:lnTo>
                  <a:lnTo>
                    <a:pt x="231" y="370"/>
                  </a:lnTo>
                  <a:lnTo>
                    <a:pt x="228" y="363"/>
                  </a:lnTo>
                  <a:lnTo>
                    <a:pt x="226" y="355"/>
                  </a:lnTo>
                  <a:lnTo>
                    <a:pt x="221" y="346"/>
                  </a:lnTo>
                  <a:lnTo>
                    <a:pt x="220" y="339"/>
                  </a:lnTo>
                  <a:lnTo>
                    <a:pt x="220" y="336"/>
                  </a:lnTo>
                  <a:lnTo>
                    <a:pt x="221" y="333"/>
                  </a:lnTo>
                  <a:lnTo>
                    <a:pt x="227" y="328"/>
                  </a:lnTo>
                  <a:lnTo>
                    <a:pt x="228" y="324"/>
                  </a:lnTo>
                  <a:lnTo>
                    <a:pt x="231" y="322"/>
                  </a:lnTo>
                  <a:lnTo>
                    <a:pt x="231" y="320"/>
                  </a:lnTo>
                  <a:lnTo>
                    <a:pt x="230" y="318"/>
                  </a:lnTo>
                  <a:lnTo>
                    <a:pt x="228" y="318"/>
                  </a:lnTo>
                  <a:lnTo>
                    <a:pt x="224" y="317"/>
                  </a:lnTo>
                  <a:lnTo>
                    <a:pt x="215" y="317"/>
                  </a:lnTo>
                  <a:lnTo>
                    <a:pt x="211" y="313"/>
                  </a:lnTo>
                  <a:lnTo>
                    <a:pt x="209" y="303"/>
                  </a:lnTo>
                  <a:lnTo>
                    <a:pt x="212" y="291"/>
                  </a:lnTo>
                  <a:lnTo>
                    <a:pt x="215" y="287"/>
                  </a:lnTo>
                  <a:lnTo>
                    <a:pt x="219" y="284"/>
                  </a:lnTo>
                  <a:lnTo>
                    <a:pt x="221" y="281"/>
                  </a:lnTo>
                  <a:lnTo>
                    <a:pt x="238" y="281"/>
                  </a:lnTo>
                  <a:lnTo>
                    <a:pt x="241" y="284"/>
                  </a:lnTo>
                  <a:lnTo>
                    <a:pt x="242" y="290"/>
                  </a:lnTo>
                  <a:lnTo>
                    <a:pt x="239" y="303"/>
                  </a:lnTo>
                  <a:lnTo>
                    <a:pt x="239" y="307"/>
                  </a:lnTo>
                  <a:lnTo>
                    <a:pt x="241" y="309"/>
                  </a:lnTo>
                  <a:lnTo>
                    <a:pt x="242" y="309"/>
                  </a:lnTo>
                  <a:lnTo>
                    <a:pt x="243" y="310"/>
                  </a:lnTo>
                  <a:lnTo>
                    <a:pt x="246" y="310"/>
                  </a:lnTo>
                  <a:lnTo>
                    <a:pt x="249" y="313"/>
                  </a:lnTo>
                  <a:lnTo>
                    <a:pt x="253" y="309"/>
                  </a:lnTo>
                  <a:lnTo>
                    <a:pt x="253" y="306"/>
                  </a:lnTo>
                  <a:lnTo>
                    <a:pt x="254" y="303"/>
                  </a:lnTo>
                  <a:lnTo>
                    <a:pt x="254" y="300"/>
                  </a:lnTo>
                  <a:lnTo>
                    <a:pt x="253" y="294"/>
                  </a:lnTo>
                  <a:lnTo>
                    <a:pt x="249" y="287"/>
                  </a:lnTo>
                  <a:lnTo>
                    <a:pt x="243" y="280"/>
                  </a:lnTo>
                  <a:lnTo>
                    <a:pt x="239" y="274"/>
                  </a:lnTo>
                  <a:lnTo>
                    <a:pt x="234" y="269"/>
                  </a:lnTo>
                  <a:lnTo>
                    <a:pt x="230" y="268"/>
                  </a:lnTo>
                  <a:lnTo>
                    <a:pt x="220" y="268"/>
                  </a:lnTo>
                  <a:lnTo>
                    <a:pt x="219" y="269"/>
                  </a:lnTo>
                  <a:lnTo>
                    <a:pt x="216" y="274"/>
                  </a:lnTo>
                  <a:lnTo>
                    <a:pt x="213" y="277"/>
                  </a:lnTo>
                  <a:lnTo>
                    <a:pt x="212" y="280"/>
                  </a:lnTo>
                  <a:lnTo>
                    <a:pt x="209" y="284"/>
                  </a:lnTo>
                  <a:lnTo>
                    <a:pt x="206" y="285"/>
                  </a:lnTo>
                  <a:lnTo>
                    <a:pt x="205" y="287"/>
                  </a:lnTo>
                  <a:lnTo>
                    <a:pt x="202" y="288"/>
                  </a:lnTo>
                  <a:lnTo>
                    <a:pt x="201" y="287"/>
                  </a:lnTo>
                  <a:lnTo>
                    <a:pt x="200" y="281"/>
                  </a:lnTo>
                  <a:lnTo>
                    <a:pt x="198" y="269"/>
                  </a:lnTo>
                  <a:lnTo>
                    <a:pt x="197" y="255"/>
                  </a:lnTo>
                  <a:lnTo>
                    <a:pt x="194" y="243"/>
                  </a:lnTo>
                  <a:lnTo>
                    <a:pt x="191" y="233"/>
                  </a:lnTo>
                  <a:lnTo>
                    <a:pt x="185" y="226"/>
                  </a:lnTo>
                  <a:lnTo>
                    <a:pt x="175" y="221"/>
                  </a:lnTo>
                  <a:lnTo>
                    <a:pt x="164" y="218"/>
                  </a:lnTo>
                  <a:lnTo>
                    <a:pt x="156" y="214"/>
                  </a:lnTo>
                  <a:lnTo>
                    <a:pt x="146" y="210"/>
                  </a:lnTo>
                  <a:lnTo>
                    <a:pt x="133" y="207"/>
                  </a:lnTo>
                  <a:lnTo>
                    <a:pt x="120" y="205"/>
                  </a:lnTo>
                  <a:lnTo>
                    <a:pt x="112" y="203"/>
                  </a:lnTo>
                  <a:lnTo>
                    <a:pt x="105" y="203"/>
                  </a:lnTo>
                  <a:lnTo>
                    <a:pt x="86" y="206"/>
                  </a:lnTo>
                  <a:lnTo>
                    <a:pt x="79" y="205"/>
                  </a:lnTo>
                  <a:lnTo>
                    <a:pt x="77" y="203"/>
                  </a:lnTo>
                  <a:lnTo>
                    <a:pt x="75" y="200"/>
                  </a:lnTo>
                  <a:lnTo>
                    <a:pt x="72" y="196"/>
                  </a:lnTo>
                  <a:lnTo>
                    <a:pt x="72" y="194"/>
                  </a:lnTo>
                  <a:lnTo>
                    <a:pt x="71" y="189"/>
                  </a:lnTo>
                  <a:lnTo>
                    <a:pt x="71" y="184"/>
                  </a:lnTo>
                  <a:lnTo>
                    <a:pt x="70" y="187"/>
                  </a:lnTo>
                  <a:lnTo>
                    <a:pt x="68" y="194"/>
                  </a:lnTo>
                  <a:lnTo>
                    <a:pt x="66" y="202"/>
                  </a:lnTo>
                  <a:lnTo>
                    <a:pt x="63" y="207"/>
                  </a:lnTo>
                  <a:lnTo>
                    <a:pt x="60" y="211"/>
                  </a:lnTo>
                  <a:lnTo>
                    <a:pt x="52" y="214"/>
                  </a:lnTo>
                  <a:lnTo>
                    <a:pt x="48" y="213"/>
                  </a:lnTo>
                  <a:lnTo>
                    <a:pt x="44" y="209"/>
                  </a:lnTo>
                  <a:lnTo>
                    <a:pt x="38" y="200"/>
                  </a:lnTo>
                  <a:lnTo>
                    <a:pt x="31" y="194"/>
                  </a:lnTo>
                  <a:lnTo>
                    <a:pt x="25" y="189"/>
                  </a:lnTo>
                  <a:lnTo>
                    <a:pt x="16" y="188"/>
                  </a:lnTo>
                  <a:lnTo>
                    <a:pt x="10" y="188"/>
                  </a:lnTo>
                  <a:lnTo>
                    <a:pt x="3" y="184"/>
                  </a:lnTo>
                  <a:lnTo>
                    <a:pt x="0" y="180"/>
                  </a:lnTo>
                  <a:lnTo>
                    <a:pt x="3" y="177"/>
                  </a:lnTo>
                  <a:lnTo>
                    <a:pt x="8" y="174"/>
                  </a:lnTo>
                  <a:lnTo>
                    <a:pt x="27" y="174"/>
                  </a:lnTo>
                  <a:lnTo>
                    <a:pt x="34" y="172"/>
                  </a:lnTo>
                  <a:lnTo>
                    <a:pt x="42" y="169"/>
                  </a:lnTo>
                  <a:lnTo>
                    <a:pt x="49" y="165"/>
                  </a:lnTo>
                  <a:lnTo>
                    <a:pt x="52" y="159"/>
                  </a:lnTo>
                  <a:lnTo>
                    <a:pt x="55" y="151"/>
                  </a:lnTo>
                  <a:lnTo>
                    <a:pt x="57" y="148"/>
                  </a:lnTo>
                  <a:lnTo>
                    <a:pt x="61" y="146"/>
                  </a:lnTo>
                  <a:lnTo>
                    <a:pt x="79" y="146"/>
                  </a:lnTo>
                  <a:lnTo>
                    <a:pt x="82" y="143"/>
                  </a:lnTo>
                  <a:lnTo>
                    <a:pt x="85" y="137"/>
                  </a:lnTo>
                  <a:lnTo>
                    <a:pt x="86" y="133"/>
                  </a:lnTo>
                  <a:lnTo>
                    <a:pt x="86" y="126"/>
                  </a:lnTo>
                  <a:lnTo>
                    <a:pt x="87" y="120"/>
                  </a:lnTo>
                  <a:lnTo>
                    <a:pt x="93" y="114"/>
                  </a:lnTo>
                  <a:lnTo>
                    <a:pt x="100" y="110"/>
                  </a:lnTo>
                  <a:lnTo>
                    <a:pt x="105" y="109"/>
                  </a:lnTo>
                  <a:lnTo>
                    <a:pt x="111" y="110"/>
                  </a:lnTo>
                  <a:lnTo>
                    <a:pt x="113" y="111"/>
                  </a:lnTo>
                  <a:lnTo>
                    <a:pt x="119" y="111"/>
                  </a:lnTo>
                  <a:lnTo>
                    <a:pt x="123" y="110"/>
                  </a:lnTo>
                  <a:lnTo>
                    <a:pt x="126" y="109"/>
                  </a:lnTo>
                  <a:lnTo>
                    <a:pt x="128" y="103"/>
                  </a:lnTo>
                  <a:lnTo>
                    <a:pt x="127" y="99"/>
                  </a:lnTo>
                  <a:lnTo>
                    <a:pt x="127" y="92"/>
                  </a:lnTo>
                  <a:lnTo>
                    <a:pt x="134" y="87"/>
                  </a:lnTo>
                  <a:lnTo>
                    <a:pt x="146" y="83"/>
                  </a:lnTo>
                  <a:lnTo>
                    <a:pt x="160" y="78"/>
                  </a:lnTo>
                  <a:lnTo>
                    <a:pt x="193" y="76"/>
                  </a:lnTo>
                  <a:lnTo>
                    <a:pt x="204" y="77"/>
                  </a:lnTo>
                  <a:lnTo>
                    <a:pt x="211" y="80"/>
                  </a:lnTo>
                  <a:lnTo>
                    <a:pt x="215" y="83"/>
                  </a:lnTo>
                  <a:lnTo>
                    <a:pt x="223" y="85"/>
                  </a:lnTo>
                  <a:lnTo>
                    <a:pt x="232" y="85"/>
                  </a:lnTo>
                  <a:lnTo>
                    <a:pt x="243" y="83"/>
                  </a:lnTo>
                  <a:lnTo>
                    <a:pt x="252" y="77"/>
                  </a:lnTo>
                  <a:lnTo>
                    <a:pt x="256" y="68"/>
                  </a:lnTo>
                  <a:lnTo>
                    <a:pt x="256" y="57"/>
                  </a:lnTo>
                  <a:lnTo>
                    <a:pt x="257" y="48"/>
                  </a:lnTo>
                  <a:lnTo>
                    <a:pt x="261" y="42"/>
                  </a:lnTo>
                  <a:lnTo>
                    <a:pt x="264" y="40"/>
                  </a:lnTo>
                  <a:lnTo>
                    <a:pt x="265" y="40"/>
                  </a:lnTo>
                  <a:lnTo>
                    <a:pt x="268" y="42"/>
                  </a:lnTo>
                  <a:lnTo>
                    <a:pt x="269" y="43"/>
                  </a:lnTo>
                  <a:lnTo>
                    <a:pt x="271" y="46"/>
                  </a:lnTo>
                  <a:lnTo>
                    <a:pt x="272" y="50"/>
                  </a:lnTo>
                  <a:lnTo>
                    <a:pt x="275" y="52"/>
                  </a:lnTo>
                  <a:lnTo>
                    <a:pt x="276" y="55"/>
                  </a:lnTo>
                  <a:lnTo>
                    <a:pt x="279" y="58"/>
                  </a:lnTo>
                  <a:lnTo>
                    <a:pt x="283" y="58"/>
                  </a:lnTo>
                  <a:lnTo>
                    <a:pt x="287" y="54"/>
                  </a:lnTo>
                  <a:lnTo>
                    <a:pt x="291" y="46"/>
                  </a:lnTo>
                  <a:lnTo>
                    <a:pt x="297" y="36"/>
                  </a:lnTo>
                  <a:lnTo>
                    <a:pt x="301" y="29"/>
                  </a:lnTo>
                  <a:lnTo>
                    <a:pt x="305" y="28"/>
                  </a:lnTo>
                  <a:lnTo>
                    <a:pt x="313" y="26"/>
                  </a:lnTo>
                  <a:lnTo>
                    <a:pt x="323" y="22"/>
                  </a:lnTo>
                  <a:lnTo>
                    <a:pt x="334" y="17"/>
                  </a:lnTo>
                  <a:lnTo>
                    <a:pt x="346" y="10"/>
                  </a:lnTo>
                  <a:lnTo>
                    <a:pt x="361" y="7"/>
                  </a:lnTo>
                  <a:lnTo>
                    <a:pt x="377" y="6"/>
                  </a:lnTo>
                  <a:lnTo>
                    <a:pt x="392" y="6"/>
                  </a:lnTo>
                  <a:lnTo>
                    <a:pt x="407" y="3"/>
                  </a:lnTo>
                  <a:lnTo>
                    <a:pt x="4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3" name="Google Shape;503;p3"/>
            <p:cNvSpPr/>
            <p:nvPr/>
          </p:nvSpPr>
          <p:spPr>
            <a:xfrm>
              <a:off x="2517768" y="2711445"/>
              <a:ext cx="182562" cy="76200"/>
            </a:xfrm>
            <a:custGeom>
              <a:rect b="b" l="l" r="r" t="t"/>
              <a:pathLst>
                <a:path extrusionOk="0" h="48" w="115">
                  <a:moveTo>
                    <a:pt x="33" y="0"/>
                  </a:moveTo>
                  <a:lnTo>
                    <a:pt x="38" y="0"/>
                  </a:lnTo>
                  <a:lnTo>
                    <a:pt x="47" y="2"/>
                  </a:lnTo>
                  <a:lnTo>
                    <a:pt x="56" y="4"/>
                  </a:lnTo>
                  <a:lnTo>
                    <a:pt x="63" y="10"/>
                  </a:lnTo>
                  <a:lnTo>
                    <a:pt x="71" y="17"/>
                  </a:lnTo>
                  <a:lnTo>
                    <a:pt x="79" y="22"/>
                  </a:lnTo>
                  <a:lnTo>
                    <a:pt x="89" y="26"/>
                  </a:lnTo>
                  <a:lnTo>
                    <a:pt x="96" y="28"/>
                  </a:lnTo>
                  <a:lnTo>
                    <a:pt x="98" y="28"/>
                  </a:lnTo>
                  <a:lnTo>
                    <a:pt x="101" y="29"/>
                  </a:lnTo>
                  <a:lnTo>
                    <a:pt x="105" y="32"/>
                  </a:lnTo>
                  <a:lnTo>
                    <a:pt x="113" y="40"/>
                  </a:lnTo>
                  <a:lnTo>
                    <a:pt x="115" y="43"/>
                  </a:lnTo>
                  <a:lnTo>
                    <a:pt x="115" y="45"/>
                  </a:lnTo>
                  <a:lnTo>
                    <a:pt x="111" y="48"/>
                  </a:lnTo>
                  <a:lnTo>
                    <a:pt x="105" y="48"/>
                  </a:lnTo>
                  <a:lnTo>
                    <a:pt x="97" y="47"/>
                  </a:lnTo>
                  <a:lnTo>
                    <a:pt x="92" y="44"/>
                  </a:lnTo>
                  <a:lnTo>
                    <a:pt x="85" y="40"/>
                  </a:lnTo>
                  <a:lnTo>
                    <a:pt x="77" y="33"/>
                  </a:lnTo>
                  <a:lnTo>
                    <a:pt x="68" y="28"/>
                  </a:lnTo>
                  <a:lnTo>
                    <a:pt x="63" y="22"/>
                  </a:lnTo>
                  <a:lnTo>
                    <a:pt x="56" y="18"/>
                  </a:lnTo>
                  <a:lnTo>
                    <a:pt x="5" y="18"/>
                  </a:lnTo>
                  <a:lnTo>
                    <a:pt x="1" y="17"/>
                  </a:lnTo>
                  <a:lnTo>
                    <a:pt x="0" y="10"/>
                  </a:lnTo>
                  <a:lnTo>
                    <a:pt x="3" y="8"/>
                  </a:lnTo>
                  <a:lnTo>
                    <a:pt x="10" y="7"/>
                  </a:lnTo>
                  <a:lnTo>
                    <a:pt x="18" y="3"/>
                  </a:lnTo>
                  <a:lnTo>
                    <a:pt x="27"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4" name="Google Shape;504;p3"/>
            <p:cNvSpPr/>
            <p:nvPr/>
          </p:nvSpPr>
          <p:spPr>
            <a:xfrm>
              <a:off x="2632067" y="2670170"/>
              <a:ext cx="26988" cy="20638"/>
            </a:xfrm>
            <a:custGeom>
              <a:rect b="b" l="l" r="r" t="t"/>
              <a:pathLst>
                <a:path extrusionOk="0" h="13" w="17">
                  <a:moveTo>
                    <a:pt x="6" y="0"/>
                  </a:moveTo>
                  <a:lnTo>
                    <a:pt x="10" y="0"/>
                  </a:lnTo>
                  <a:lnTo>
                    <a:pt x="13" y="2"/>
                  </a:lnTo>
                  <a:lnTo>
                    <a:pt x="14" y="3"/>
                  </a:lnTo>
                  <a:lnTo>
                    <a:pt x="17" y="4"/>
                  </a:lnTo>
                  <a:lnTo>
                    <a:pt x="17" y="10"/>
                  </a:lnTo>
                  <a:lnTo>
                    <a:pt x="11" y="13"/>
                  </a:lnTo>
                  <a:lnTo>
                    <a:pt x="5" y="13"/>
                  </a:lnTo>
                  <a:lnTo>
                    <a:pt x="0" y="8"/>
                  </a:lnTo>
                  <a:lnTo>
                    <a:pt x="0" y="3"/>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5" name="Google Shape;505;p3"/>
            <p:cNvSpPr/>
            <p:nvPr/>
          </p:nvSpPr>
          <p:spPr>
            <a:xfrm>
              <a:off x="2641591" y="2838445"/>
              <a:ext cx="25400" cy="31750"/>
            </a:xfrm>
            <a:custGeom>
              <a:rect b="b" l="l" r="r" t="t"/>
              <a:pathLst>
                <a:path extrusionOk="0" h="20" w="16">
                  <a:moveTo>
                    <a:pt x="5" y="0"/>
                  </a:moveTo>
                  <a:lnTo>
                    <a:pt x="8" y="0"/>
                  </a:lnTo>
                  <a:lnTo>
                    <a:pt x="14" y="2"/>
                  </a:lnTo>
                  <a:lnTo>
                    <a:pt x="15" y="5"/>
                  </a:lnTo>
                  <a:lnTo>
                    <a:pt x="16" y="9"/>
                  </a:lnTo>
                  <a:lnTo>
                    <a:pt x="16" y="12"/>
                  </a:lnTo>
                  <a:lnTo>
                    <a:pt x="15" y="16"/>
                  </a:lnTo>
                  <a:lnTo>
                    <a:pt x="12" y="19"/>
                  </a:lnTo>
                  <a:lnTo>
                    <a:pt x="10" y="20"/>
                  </a:lnTo>
                  <a:lnTo>
                    <a:pt x="7" y="20"/>
                  </a:lnTo>
                  <a:lnTo>
                    <a:pt x="1" y="18"/>
                  </a:lnTo>
                  <a:lnTo>
                    <a:pt x="0" y="13"/>
                  </a:lnTo>
                  <a:lnTo>
                    <a:pt x="0" y="7"/>
                  </a:lnTo>
                  <a:lnTo>
                    <a:pt x="3" y="1"/>
                  </a:lnTo>
                  <a:lnTo>
                    <a:pt x="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6" name="Google Shape;506;p3"/>
            <p:cNvSpPr/>
            <p:nvPr/>
          </p:nvSpPr>
          <p:spPr>
            <a:xfrm>
              <a:off x="2867016" y="2816219"/>
              <a:ext cx="26988" cy="33338"/>
            </a:xfrm>
            <a:custGeom>
              <a:rect b="b" l="l" r="r" t="t"/>
              <a:pathLst>
                <a:path extrusionOk="0" h="21" w="17">
                  <a:moveTo>
                    <a:pt x="6" y="0"/>
                  </a:moveTo>
                  <a:lnTo>
                    <a:pt x="8" y="0"/>
                  </a:lnTo>
                  <a:lnTo>
                    <a:pt x="14" y="3"/>
                  </a:lnTo>
                  <a:lnTo>
                    <a:pt x="15" y="6"/>
                  </a:lnTo>
                  <a:lnTo>
                    <a:pt x="17" y="10"/>
                  </a:lnTo>
                  <a:lnTo>
                    <a:pt x="17" y="12"/>
                  </a:lnTo>
                  <a:lnTo>
                    <a:pt x="15" y="16"/>
                  </a:lnTo>
                  <a:lnTo>
                    <a:pt x="12" y="19"/>
                  </a:lnTo>
                  <a:lnTo>
                    <a:pt x="10" y="21"/>
                  </a:lnTo>
                  <a:lnTo>
                    <a:pt x="7" y="21"/>
                  </a:lnTo>
                  <a:lnTo>
                    <a:pt x="2" y="18"/>
                  </a:lnTo>
                  <a:lnTo>
                    <a:pt x="0" y="14"/>
                  </a:lnTo>
                  <a:lnTo>
                    <a:pt x="0" y="7"/>
                  </a:lnTo>
                  <a:lnTo>
                    <a:pt x="3" y="1"/>
                  </a:lnTo>
                  <a:lnTo>
                    <a:pt x="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7" name="Google Shape;507;p3"/>
            <p:cNvSpPr/>
            <p:nvPr/>
          </p:nvSpPr>
          <p:spPr>
            <a:xfrm>
              <a:off x="2722554" y="2787644"/>
              <a:ext cx="112713" cy="57150"/>
            </a:xfrm>
            <a:custGeom>
              <a:rect b="b" l="l" r="r" t="t"/>
              <a:pathLst>
                <a:path extrusionOk="0" h="36" w="71">
                  <a:moveTo>
                    <a:pt x="35" y="0"/>
                  </a:moveTo>
                  <a:lnTo>
                    <a:pt x="49" y="2"/>
                  </a:lnTo>
                  <a:lnTo>
                    <a:pt x="56" y="4"/>
                  </a:lnTo>
                  <a:lnTo>
                    <a:pt x="62" y="8"/>
                  </a:lnTo>
                  <a:lnTo>
                    <a:pt x="68" y="17"/>
                  </a:lnTo>
                  <a:lnTo>
                    <a:pt x="71" y="28"/>
                  </a:lnTo>
                  <a:lnTo>
                    <a:pt x="71" y="32"/>
                  </a:lnTo>
                  <a:lnTo>
                    <a:pt x="69" y="34"/>
                  </a:lnTo>
                  <a:lnTo>
                    <a:pt x="68" y="36"/>
                  </a:lnTo>
                  <a:lnTo>
                    <a:pt x="67" y="34"/>
                  </a:lnTo>
                  <a:lnTo>
                    <a:pt x="65" y="34"/>
                  </a:lnTo>
                  <a:lnTo>
                    <a:pt x="64" y="32"/>
                  </a:lnTo>
                  <a:lnTo>
                    <a:pt x="61" y="29"/>
                  </a:lnTo>
                  <a:lnTo>
                    <a:pt x="60" y="29"/>
                  </a:lnTo>
                  <a:lnTo>
                    <a:pt x="56" y="30"/>
                  </a:lnTo>
                  <a:lnTo>
                    <a:pt x="42" y="36"/>
                  </a:lnTo>
                  <a:lnTo>
                    <a:pt x="36" y="34"/>
                  </a:lnTo>
                  <a:lnTo>
                    <a:pt x="32" y="32"/>
                  </a:lnTo>
                  <a:lnTo>
                    <a:pt x="30" y="29"/>
                  </a:lnTo>
                  <a:lnTo>
                    <a:pt x="26" y="28"/>
                  </a:lnTo>
                  <a:lnTo>
                    <a:pt x="23" y="25"/>
                  </a:lnTo>
                  <a:lnTo>
                    <a:pt x="15" y="25"/>
                  </a:lnTo>
                  <a:lnTo>
                    <a:pt x="10" y="24"/>
                  </a:lnTo>
                  <a:lnTo>
                    <a:pt x="2" y="24"/>
                  </a:lnTo>
                  <a:lnTo>
                    <a:pt x="1" y="22"/>
                  </a:lnTo>
                  <a:lnTo>
                    <a:pt x="0" y="22"/>
                  </a:lnTo>
                  <a:lnTo>
                    <a:pt x="6" y="15"/>
                  </a:lnTo>
                  <a:lnTo>
                    <a:pt x="13" y="10"/>
                  </a:lnTo>
                  <a:lnTo>
                    <a:pt x="19" y="4"/>
                  </a:lnTo>
                  <a:lnTo>
                    <a:pt x="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8" name="Google Shape;508;p3"/>
            <p:cNvSpPr/>
            <p:nvPr/>
          </p:nvSpPr>
          <p:spPr>
            <a:xfrm>
              <a:off x="5089511" y="3557582"/>
              <a:ext cx="141288" cy="320675"/>
            </a:xfrm>
            <a:custGeom>
              <a:rect b="b" l="l" r="r" t="t"/>
              <a:pathLst>
                <a:path extrusionOk="0" h="202" w="89">
                  <a:moveTo>
                    <a:pt x="69" y="0"/>
                  </a:moveTo>
                  <a:lnTo>
                    <a:pt x="75" y="0"/>
                  </a:lnTo>
                  <a:lnTo>
                    <a:pt x="81" y="4"/>
                  </a:lnTo>
                  <a:lnTo>
                    <a:pt x="85" y="14"/>
                  </a:lnTo>
                  <a:lnTo>
                    <a:pt x="88" y="24"/>
                  </a:lnTo>
                  <a:lnTo>
                    <a:pt x="89" y="35"/>
                  </a:lnTo>
                  <a:lnTo>
                    <a:pt x="89" y="47"/>
                  </a:lnTo>
                  <a:lnTo>
                    <a:pt x="86" y="61"/>
                  </a:lnTo>
                  <a:lnTo>
                    <a:pt x="84" y="73"/>
                  </a:lnTo>
                  <a:lnTo>
                    <a:pt x="78" y="89"/>
                  </a:lnTo>
                  <a:lnTo>
                    <a:pt x="70" y="119"/>
                  </a:lnTo>
                  <a:lnTo>
                    <a:pt x="65" y="132"/>
                  </a:lnTo>
                  <a:lnTo>
                    <a:pt x="58" y="154"/>
                  </a:lnTo>
                  <a:lnTo>
                    <a:pt x="51" y="178"/>
                  </a:lnTo>
                  <a:lnTo>
                    <a:pt x="47" y="189"/>
                  </a:lnTo>
                  <a:lnTo>
                    <a:pt x="41" y="196"/>
                  </a:lnTo>
                  <a:lnTo>
                    <a:pt x="34" y="200"/>
                  </a:lnTo>
                  <a:lnTo>
                    <a:pt x="25" y="202"/>
                  </a:lnTo>
                  <a:lnTo>
                    <a:pt x="15" y="200"/>
                  </a:lnTo>
                  <a:lnTo>
                    <a:pt x="10" y="195"/>
                  </a:lnTo>
                  <a:lnTo>
                    <a:pt x="6" y="188"/>
                  </a:lnTo>
                  <a:lnTo>
                    <a:pt x="6" y="169"/>
                  </a:lnTo>
                  <a:lnTo>
                    <a:pt x="0" y="147"/>
                  </a:lnTo>
                  <a:lnTo>
                    <a:pt x="0" y="137"/>
                  </a:lnTo>
                  <a:lnTo>
                    <a:pt x="2" y="130"/>
                  </a:lnTo>
                  <a:lnTo>
                    <a:pt x="6" y="122"/>
                  </a:lnTo>
                  <a:lnTo>
                    <a:pt x="8" y="110"/>
                  </a:lnTo>
                  <a:lnTo>
                    <a:pt x="7" y="96"/>
                  </a:lnTo>
                  <a:lnTo>
                    <a:pt x="3" y="82"/>
                  </a:lnTo>
                  <a:lnTo>
                    <a:pt x="2" y="73"/>
                  </a:lnTo>
                  <a:lnTo>
                    <a:pt x="6" y="65"/>
                  </a:lnTo>
                  <a:lnTo>
                    <a:pt x="13" y="59"/>
                  </a:lnTo>
                  <a:lnTo>
                    <a:pt x="19" y="55"/>
                  </a:lnTo>
                  <a:lnTo>
                    <a:pt x="24" y="55"/>
                  </a:lnTo>
                  <a:lnTo>
                    <a:pt x="28" y="54"/>
                  </a:lnTo>
                  <a:lnTo>
                    <a:pt x="34" y="50"/>
                  </a:lnTo>
                  <a:lnTo>
                    <a:pt x="43" y="41"/>
                  </a:lnTo>
                  <a:lnTo>
                    <a:pt x="49" y="30"/>
                  </a:lnTo>
                  <a:lnTo>
                    <a:pt x="55" y="22"/>
                  </a:lnTo>
                  <a:lnTo>
                    <a:pt x="59" y="13"/>
                  </a:lnTo>
                  <a:lnTo>
                    <a:pt x="63" y="6"/>
                  </a:lnTo>
                  <a:lnTo>
                    <a:pt x="6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09" name="Google Shape;509;p3"/>
            <p:cNvSpPr/>
            <p:nvPr/>
          </p:nvSpPr>
          <p:spPr>
            <a:xfrm>
              <a:off x="5816584" y="3038470"/>
              <a:ext cx="41275" cy="111125"/>
            </a:xfrm>
            <a:custGeom>
              <a:rect b="b" l="l" r="r" t="t"/>
              <a:pathLst>
                <a:path extrusionOk="0" h="70" w="26">
                  <a:moveTo>
                    <a:pt x="9" y="0"/>
                  </a:moveTo>
                  <a:lnTo>
                    <a:pt x="14" y="0"/>
                  </a:lnTo>
                  <a:lnTo>
                    <a:pt x="17" y="5"/>
                  </a:lnTo>
                  <a:lnTo>
                    <a:pt x="19" y="12"/>
                  </a:lnTo>
                  <a:lnTo>
                    <a:pt x="22" y="20"/>
                  </a:lnTo>
                  <a:lnTo>
                    <a:pt x="25" y="26"/>
                  </a:lnTo>
                  <a:lnTo>
                    <a:pt x="26" y="31"/>
                  </a:lnTo>
                  <a:lnTo>
                    <a:pt x="25" y="41"/>
                  </a:lnTo>
                  <a:lnTo>
                    <a:pt x="22" y="52"/>
                  </a:lnTo>
                  <a:lnTo>
                    <a:pt x="18" y="61"/>
                  </a:lnTo>
                  <a:lnTo>
                    <a:pt x="14" y="68"/>
                  </a:lnTo>
                  <a:lnTo>
                    <a:pt x="7" y="70"/>
                  </a:lnTo>
                  <a:lnTo>
                    <a:pt x="3" y="64"/>
                  </a:lnTo>
                  <a:lnTo>
                    <a:pt x="0" y="55"/>
                  </a:lnTo>
                  <a:lnTo>
                    <a:pt x="0" y="41"/>
                  </a:lnTo>
                  <a:lnTo>
                    <a:pt x="2" y="27"/>
                  </a:lnTo>
                  <a:lnTo>
                    <a:pt x="3" y="15"/>
                  </a:lnTo>
                  <a:lnTo>
                    <a:pt x="6" y="5"/>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0" name="Google Shape;510;p3"/>
            <p:cNvSpPr/>
            <p:nvPr/>
          </p:nvSpPr>
          <p:spPr>
            <a:xfrm>
              <a:off x="4373551" y="2282820"/>
              <a:ext cx="34925" cy="46038"/>
            </a:xfrm>
            <a:custGeom>
              <a:rect b="b" l="l" r="r" t="t"/>
              <a:pathLst>
                <a:path extrusionOk="0" h="29" w="22">
                  <a:moveTo>
                    <a:pt x="11" y="0"/>
                  </a:moveTo>
                  <a:lnTo>
                    <a:pt x="15" y="3"/>
                  </a:lnTo>
                  <a:lnTo>
                    <a:pt x="21" y="7"/>
                  </a:lnTo>
                  <a:lnTo>
                    <a:pt x="22" y="15"/>
                  </a:lnTo>
                  <a:lnTo>
                    <a:pt x="21" y="22"/>
                  </a:lnTo>
                  <a:lnTo>
                    <a:pt x="18" y="26"/>
                  </a:lnTo>
                  <a:lnTo>
                    <a:pt x="15" y="29"/>
                  </a:lnTo>
                  <a:lnTo>
                    <a:pt x="7" y="29"/>
                  </a:lnTo>
                  <a:lnTo>
                    <a:pt x="3" y="26"/>
                  </a:lnTo>
                  <a:lnTo>
                    <a:pt x="0" y="20"/>
                  </a:lnTo>
                  <a:lnTo>
                    <a:pt x="1" y="11"/>
                  </a:lnTo>
                  <a:lnTo>
                    <a:pt x="4" y="3"/>
                  </a:lnTo>
                  <a:lnTo>
                    <a:pt x="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1" name="Google Shape;511;p3"/>
            <p:cNvSpPr/>
            <p:nvPr/>
          </p:nvSpPr>
          <p:spPr>
            <a:xfrm>
              <a:off x="4262426" y="2305045"/>
              <a:ext cx="15875" cy="19050"/>
            </a:xfrm>
            <a:custGeom>
              <a:rect b="b" l="l" r="r" t="t"/>
              <a:pathLst>
                <a:path extrusionOk="0" h="12" w="10">
                  <a:moveTo>
                    <a:pt x="4" y="0"/>
                  </a:moveTo>
                  <a:lnTo>
                    <a:pt x="9" y="0"/>
                  </a:lnTo>
                  <a:lnTo>
                    <a:pt x="10" y="1"/>
                  </a:lnTo>
                  <a:lnTo>
                    <a:pt x="10" y="8"/>
                  </a:lnTo>
                  <a:lnTo>
                    <a:pt x="7" y="11"/>
                  </a:lnTo>
                  <a:lnTo>
                    <a:pt x="4" y="12"/>
                  </a:lnTo>
                  <a:lnTo>
                    <a:pt x="2" y="11"/>
                  </a:lnTo>
                  <a:lnTo>
                    <a:pt x="0" y="11"/>
                  </a:lnTo>
                  <a:lnTo>
                    <a:pt x="0" y="7"/>
                  </a:lnTo>
                  <a:lnTo>
                    <a:pt x="2" y="3"/>
                  </a:lnTo>
                  <a:lnTo>
                    <a:pt x="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2" name="Google Shape;512;p3"/>
            <p:cNvSpPr/>
            <p:nvPr/>
          </p:nvSpPr>
          <p:spPr>
            <a:xfrm>
              <a:off x="4462450" y="2347908"/>
              <a:ext cx="68263" cy="41275"/>
            </a:xfrm>
            <a:custGeom>
              <a:rect b="b" l="l" r="r" t="t"/>
              <a:pathLst>
                <a:path extrusionOk="0" h="26" w="43">
                  <a:moveTo>
                    <a:pt x="7" y="0"/>
                  </a:moveTo>
                  <a:lnTo>
                    <a:pt x="14" y="0"/>
                  </a:lnTo>
                  <a:lnTo>
                    <a:pt x="21" y="2"/>
                  </a:lnTo>
                  <a:lnTo>
                    <a:pt x="29" y="2"/>
                  </a:lnTo>
                  <a:lnTo>
                    <a:pt x="37" y="6"/>
                  </a:lnTo>
                  <a:lnTo>
                    <a:pt x="38" y="10"/>
                  </a:lnTo>
                  <a:lnTo>
                    <a:pt x="41" y="14"/>
                  </a:lnTo>
                  <a:lnTo>
                    <a:pt x="43" y="18"/>
                  </a:lnTo>
                  <a:lnTo>
                    <a:pt x="40" y="24"/>
                  </a:lnTo>
                  <a:lnTo>
                    <a:pt x="34" y="26"/>
                  </a:lnTo>
                  <a:lnTo>
                    <a:pt x="27" y="26"/>
                  </a:lnTo>
                  <a:lnTo>
                    <a:pt x="22" y="24"/>
                  </a:lnTo>
                  <a:lnTo>
                    <a:pt x="14" y="16"/>
                  </a:lnTo>
                  <a:lnTo>
                    <a:pt x="11" y="14"/>
                  </a:lnTo>
                  <a:lnTo>
                    <a:pt x="8" y="11"/>
                  </a:lnTo>
                  <a:lnTo>
                    <a:pt x="6" y="10"/>
                  </a:lnTo>
                  <a:lnTo>
                    <a:pt x="1" y="6"/>
                  </a:lnTo>
                  <a:lnTo>
                    <a:pt x="0" y="3"/>
                  </a:lnTo>
                  <a:lnTo>
                    <a:pt x="1" y="2"/>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3" name="Google Shape;513;p3"/>
            <p:cNvSpPr/>
            <p:nvPr/>
          </p:nvSpPr>
          <p:spPr>
            <a:xfrm>
              <a:off x="4006839" y="1941508"/>
              <a:ext cx="88899" cy="103188"/>
            </a:xfrm>
            <a:custGeom>
              <a:rect b="b" l="l" r="r" t="t"/>
              <a:pathLst>
                <a:path extrusionOk="0" h="65" w="56">
                  <a:moveTo>
                    <a:pt x="31" y="0"/>
                  </a:moveTo>
                  <a:lnTo>
                    <a:pt x="41" y="0"/>
                  </a:lnTo>
                  <a:lnTo>
                    <a:pt x="49" y="6"/>
                  </a:lnTo>
                  <a:lnTo>
                    <a:pt x="53" y="11"/>
                  </a:lnTo>
                  <a:lnTo>
                    <a:pt x="56" y="21"/>
                  </a:lnTo>
                  <a:lnTo>
                    <a:pt x="56" y="32"/>
                  </a:lnTo>
                  <a:lnTo>
                    <a:pt x="55" y="40"/>
                  </a:lnTo>
                  <a:lnTo>
                    <a:pt x="49" y="47"/>
                  </a:lnTo>
                  <a:lnTo>
                    <a:pt x="38" y="55"/>
                  </a:lnTo>
                  <a:lnTo>
                    <a:pt x="30" y="59"/>
                  </a:lnTo>
                  <a:lnTo>
                    <a:pt x="20" y="63"/>
                  </a:lnTo>
                  <a:lnTo>
                    <a:pt x="12" y="65"/>
                  </a:lnTo>
                  <a:lnTo>
                    <a:pt x="7" y="62"/>
                  </a:lnTo>
                  <a:lnTo>
                    <a:pt x="4" y="59"/>
                  </a:lnTo>
                  <a:lnTo>
                    <a:pt x="1" y="55"/>
                  </a:lnTo>
                  <a:lnTo>
                    <a:pt x="0" y="52"/>
                  </a:lnTo>
                  <a:lnTo>
                    <a:pt x="0" y="50"/>
                  </a:lnTo>
                  <a:lnTo>
                    <a:pt x="1" y="47"/>
                  </a:lnTo>
                  <a:lnTo>
                    <a:pt x="5" y="43"/>
                  </a:lnTo>
                  <a:lnTo>
                    <a:pt x="5" y="34"/>
                  </a:lnTo>
                  <a:lnTo>
                    <a:pt x="3" y="26"/>
                  </a:lnTo>
                  <a:lnTo>
                    <a:pt x="3" y="19"/>
                  </a:lnTo>
                  <a:lnTo>
                    <a:pt x="7" y="15"/>
                  </a:lnTo>
                  <a:lnTo>
                    <a:pt x="8" y="15"/>
                  </a:lnTo>
                  <a:lnTo>
                    <a:pt x="11" y="14"/>
                  </a:lnTo>
                  <a:lnTo>
                    <a:pt x="14" y="14"/>
                  </a:lnTo>
                  <a:lnTo>
                    <a:pt x="19" y="11"/>
                  </a:lnTo>
                  <a:lnTo>
                    <a:pt x="20" y="8"/>
                  </a:lnTo>
                  <a:lnTo>
                    <a:pt x="23" y="6"/>
                  </a:lnTo>
                  <a:lnTo>
                    <a:pt x="25" y="3"/>
                  </a:lnTo>
                  <a:lnTo>
                    <a:pt x="27" y="2"/>
                  </a:lnTo>
                  <a:lnTo>
                    <a:pt x="3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4" name="Google Shape;514;p3"/>
            <p:cNvSpPr/>
            <p:nvPr/>
          </p:nvSpPr>
          <p:spPr>
            <a:xfrm>
              <a:off x="4067163" y="1862134"/>
              <a:ext cx="184150" cy="206375"/>
            </a:xfrm>
            <a:custGeom>
              <a:rect b="b" l="l" r="r" t="t"/>
              <a:pathLst>
                <a:path extrusionOk="0" h="130" w="116">
                  <a:moveTo>
                    <a:pt x="37" y="0"/>
                  </a:moveTo>
                  <a:lnTo>
                    <a:pt x="45" y="2"/>
                  </a:lnTo>
                  <a:lnTo>
                    <a:pt x="52" y="5"/>
                  </a:lnTo>
                  <a:lnTo>
                    <a:pt x="60" y="5"/>
                  </a:lnTo>
                  <a:lnTo>
                    <a:pt x="70" y="6"/>
                  </a:lnTo>
                  <a:lnTo>
                    <a:pt x="78" y="8"/>
                  </a:lnTo>
                  <a:lnTo>
                    <a:pt x="84" y="12"/>
                  </a:lnTo>
                  <a:lnTo>
                    <a:pt x="85" y="17"/>
                  </a:lnTo>
                  <a:lnTo>
                    <a:pt x="82" y="23"/>
                  </a:lnTo>
                  <a:lnTo>
                    <a:pt x="71" y="34"/>
                  </a:lnTo>
                  <a:lnTo>
                    <a:pt x="67" y="39"/>
                  </a:lnTo>
                  <a:lnTo>
                    <a:pt x="67" y="42"/>
                  </a:lnTo>
                  <a:lnTo>
                    <a:pt x="73" y="49"/>
                  </a:lnTo>
                  <a:lnTo>
                    <a:pt x="80" y="58"/>
                  </a:lnTo>
                  <a:lnTo>
                    <a:pt x="88" y="69"/>
                  </a:lnTo>
                  <a:lnTo>
                    <a:pt x="95" y="76"/>
                  </a:lnTo>
                  <a:lnTo>
                    <a:pt x="101" y="82"/>
                  </a:lnTo>
                  <a:lnTo>
                    <a:pt x="108" y="89"/>
                  </a:lnTo>
                  <a:lnTo>
                    <a:pt x="114" y="97"/>
                  </a:lnTo>
                  <a:lnTo>
                    <a:pt x="116" y="104"/>
                  </a:lnTo>
                  <a:lnTo>
                    <a:pt x="115" y="112"/>
                  </a:lnTo>
                  <a:lnTo>
                    <a:pt x="110" y="119"/>
                  </a:lnTo>
                  <a:lnTo>
                    <a:pt x="101" y="124"/>
                  </a:lnTo>
                  <a:lnTo>
                    <a:pt x="95" y="127"/>
                  </a:lnTo>
                  <a:lnTo>
                    <a:pt x="86" y="126"/>
                  </a:lnTo>
                  <a:lnTo>
                    <a:pt x="77" y="123"/>
                  </a:lnTo>
                  <a:lnTo>
                    <a:pt x="60" y="120"/>
                  </a:lnTo>
                  <a:lnTo>
                    <a:pt x="58" y="120"/>
                  </a:lnTo>
                  <a:lnTo>
                    <a:pt x="54" y="123"/>
                  </a:lnTo>
                  <a:lnTo>
                    <a:pt x="49" y="127"/>
                  </a:lnTo>
                  <a:lnTo>
                    <a:pt x="47" y="128"/>
                  </a:lnTo>
                  <a:lnTo>
                    <a:pt x="45" y="130"/>
                  </a:lnTo>
                  <a:lnTo>
                    <a:pt x="43" y="130"/>
                  </a:lnTo>
                  <a:lnTo>
                    <a:pt x="41" y="128"/>
                  </a:lnTo>
                  <a:lnTo>
                    <a:pt x="40" y="126"/>
                  </a:lnTo>
                  <a:lnTo>
                    <a:pt x="41" y="124"/>
                  </a:lnTo>
                  <a:lnTo>
                    <a:pt x="41" y="121"/>
                  </a:lnTo>
                  <a:lnTo>
                    <a:pt x="43" y="119"/>
                  </a:lnTo>
                  <a:lnTo>
                    <a:pt x="44" y="117"/>
                  </a:lnTo>
                  <a:lnTo>
                    <a:pt x="41" y="117"/>
                  </a:lnTo>
                  <a:lnTo>
                    <a:pt x="33" y="119"/>
                  </a:lnTo>
                  <a:lnTo>
                    <a:pt x="25" y="119"/>
                  </a:lnTo>
                  <a:lnTo>
                    <a:pt x="18" y="117"/>
                  </a:lnTo>
                  <a:lnTo>
                    <a:pt x="17" y="113"/>
                  </a:lnTo>
                  <a:lnTo>
                    <a:pt x="19" y="108"/>
                  </a:lnTo>
                  <a:lnTo>
                    <a:pt x="36" y="89"/>
                  </a:lnTo>
                  <a:lnTo>
                    <a:pt x="45" y="80"/>
                  </a:lnTo>
                  <a:lnTo>
                    <a:pt x="52" y="76"/>
                  </a:lnTo>
                  <a:lnTo>
                    <a:pt x="54" y="74"/>
                  </a:lnTo>
                  <a:lnTo>
                    <a:pt x="49" y="69"/>
                  </a:lnTo>
                  <a:lnTo>
                    <a:pt x="43" y="67"/>
                  </a:lnTo>
                  <a:lnTo>
                    <a:pt x="34" y="63"/>
                  </a:lnTo>
                  <a:lnTo>
                    <a:pt x="26" y="60"/>
                  </a:lnTo>
                  <a:lnTo>
                    <a:pt x="17" y="53"/>
                  </a:lnTo>
                  <a:lnTo>
                    <a:pt x="10" y="43"/>
                  </a:lnTo>
                  <a:lnTo>
                    <a:pt x="4" y="35"/>
                  </a:lnTo>
                  <a:lnTo>
                    <a:pt x="2" y="30"/>
                  </a:lnTo>
                  <a:lnTo>
                    <a:pt x="0" y="23"/>
                  </a:lnTo>
                  <a:lnTo>
                    <a:pt x="0" y="16"/>
                  </a:lnTo>
                  <a:lnTo>
                    <a:pt x="6" y="12"/>
                  </a:lnTo>
                  <a:lnTo>
                    <a:pt x="11" y="12"/>
                  </a:lnTo>
                  <a:lnTo>
                    <a:pt x="14" y="13"/>
                  </a:lnTo>
                  <a:lnTo>
                    <a:pt x="21" y="13"/>
                  </a:lnTo>
                  <a:lnTo>
                    <a:pt x="30" y="4"/>
                  </a:lnTo>
                  <a:lnTo>
                    <a:pt x="3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5" name="Google Shape;515;p3"/>
            <p:cNvSpPr/>
            <p:nvPr/>
          </p:nvSpPr>
          <p:spPr>
            <a:xfrm>
              <a:off x="3859202" y="1409696"/>
              <a:ext cx="3976681" cy="2686046"/>
            </a:xfrm>
            <a:custGeom>
              <a:rect b="b" l="l" r="r" t="t"/>
              <a:pathLst>
                <a:path extrusionOk="0" h="1692" w="2505">
                  <a:moveTo>
                    <a:pt x="643" y="1161"/>
                  </a:moveTo>
                  <a:lnTo>
                    <a:pt x="634" y="1163"/>
                  </a:lnTo>
                  <a:lnTo>
                    <a:pt x="630" y="1167"/>
                  </a:lnTo>
                  <a:lnTo>
                    <a:pt x="629" y="1174"/>
                  </a:lnTo>
                  <a:lnTo>
                    <a:pt x="628" y="1182"/>
                  </a:lnTo>
                  <a:lnTo>
                    <a:pt x="628" y="1193"/>
                  </a:lnTo>
                  <a:lnTo>
                    <a:pt x="629" y="1201"/>
                  </a:lnTo>
                  <a:lnTo>
                    <a:pt x="633" y="1205"/>
                  </a:lnTo>
                  <a:lnTo>
                    <a:pt x="640" y="1203"/>
                  </a:lnTo>
                  <a:lnTo>
                    <a:pt x="647" y="1196"/>
                  </a:lnTo>
                  <a:lnTo>
                    <a:pt x="652" y="1185"/>
                  </a:lnTo>
                  <a:lnTo>
                    <a:pt x="656" y="1172"/>
                  </a:lnTo>
                  <a:lnTo>
                    <a:pt x="655" y="1164"/>
                  </a:lnTo>
                  <a:lnTo>
                    <a:pt x="651" y="1161"/>
                  </a:lnTo>
                  <a:lnTo>
                    <a:pt x="643" y="1161"/>
                  </a:lnTo>
                  <a:close/>
                  <a:moveTo>
                    <a:pt x="619" y="467"/>
                  </a:moveTo>
                  <a:lnTo>
                    <a:pt x="617" y="468"/>
                  </a:lnTo>
                  <a:lnTo>
                    <a:pt x="613" y="469"/>
                  </a:lnTo>
                  <a:lnTo>
                    <a:pt x="610" y="474"/>
                  </a:lnTo>
                  <a:lnTo>
                    <a:pt x="606" y="479"/>
                  </a:lnTo>
                  <a:lnTo>
                    <a:pt x="599" y="491"/>
                  </a:lnTo>
                  <a:lnTo>
                    <a:pt x="592" y="502"/>
                  </a:lnTo>
                  <a:lnTo>
                    <a:pt x="580" y="515"/>
                  </a:lnTo>
                  <a:lnTo>
                    <a:pt x="576" y="522"/>
                  </a:lnTo>
                  <a:lnTo>
                    <a:pt x="574" y="528"/>
                  </a:lnTo>
                  <a:lnTo>
                    <a:pt x="580" y="537"/>
                  </a:lnTo>
                  <a:lnTo>
                    <a:pt x="580" y="543"/>
                  </a:lnTo>
                  <a:lnTo>
                    <a:pt x="578" y="550"/>
                  </a:lnTo>
                  <a:lnTo>
                    <a:pt x="577" y="556"/>
                  </a:lnTo>
                  <a:lnTo>
                    <a:pt x="577" y="559"/>
                  </a:lnTo>
                  <a:lnTo>
                    <a:pt x="578" y="560"/>
                  </a:lnTo>
                  <a:lnTo>
                    <a:pt x="580" y="559"/>
                  </a:lnTo>
                  <a:lnTo>
                    <a:pt x="588" y="554"/>
                  </a:lnTo>
                  <a:lnTo>
                    <a:pt x="591" y="552"/>
                  </a:lnTo>
                  <a:lnTo>
                    <a:pt x="595" y="550"/>
                  </a:lnTo>
                  <a:lnTo>
                    <a:pt x="606" y="550"/>
                  </a:lnTo>
                  <a:lnTo>
                    <a:pt x="617" y="552"/>
                  </a:lnTo>
                  <a:lnTo>
                    <a:pt x="625" y="550"/>
                  </a:lnTo>
                  <a:lnTo>
                    <a:pt x="632" y="545"/>
                  </a:lnTo>
                  <a:lnTo>
                    <a:pt x="637" y="539"/>
                  </a:lnTo>
                  <a:lnTo>
                    <a:pt x="647" y="537"/>
                  </a:lnTo>
                  <a:lnTo>
                    <a:pt x="658" y="537"/>
                  </a:lnTo>
                  <a:lnTo>
                    <a:pt x="669" y="538"/>
                  </a:lnTo>
                  <a:lnTo>
                    <a:pt x="693" y="549"/>
                  </a:lnTo>
                  <a:lnTo>
                    <a:pt x="704" y="553"/>
                  </a:lnTo>
                  <a:lnTo>
                    <a:pt x="726" y="553"/>
                  </a:lnTo>
                  <a:lnTo>
                    <a:pt x="738" y="550"/>
                  </a:lnTo>
                  <a:lnTo>
                    <a:pt x="748" y="549"/>
                  </a:lnTo>
                  <a:lnTo>
                    <a:pt x="752" y="545"/>
                  </a:lnTo>
                  <a:lnTo>
                    <a:pt x="752" y="537"/>
                  </a:lnTo>
                  <a:lnTo>
                    <a:pt x="748" y="528"/>
                  </a:lnTo>
                  <a:lnTo>
                    <a:pt x="740" y="520"/>
                  </a:lnTo>
                  <a:lnTo>
                    <a:pt x="726" y="509"/>
                  </a:lnTo>
                  <a:lnTo>
                    <a:pt x="714" y="500"/>
                  </a:lnTo>
                  <a:lnTo>
                    <a:pt x="701" y="491"/>
                  </a:lnTo>
                  <a:lnTo>
                    <a:pt x="696" y="490"/>
                  </a:lnTo>
                  <a:lnTo>
                    <a:pt x="693" y="487"/>
                  </a:lnTo>
                  <a:lnTo>
                    <a:pt x="690" y="486"/>
                  </a:lnTo>
                  <a:lnTo>
                    <a:pt x="688" y="483"/>
                  </a:lnTo>
                  <a:lnTo>
                    <a:pt x="688" y="482"/>
                  </a:lnTo>
                  <a:lnTo>
                    <a:pt x="689" y="480"/>
                  </a:lnTo>
                  <a:lnTo>
                    <a:pt x="697" y="476"/>
                  </a:lnTo>
                  <a:lnTo>
                    <a:pt x="701" y="472"/>
                  </a:lnTo>
                  <a:lnTo>
                    <a:pt x="703" y="469"/>
                  </a:lnTo>
                  <a:lnTo>
                    <a:pt x="703" y="468"/>
                  </a:lnTo>
                  <a:lnTo>
                    <a:pt x="701" y="467"/>
                  </a:lnTo>
                  <a:lnTo>
                    <a:pt x="699" y="467"/>
                  </a:lnTo>
                  <a:lnTo>
                    <a:pt x="689" y="468"/>
                  </a:lnTo>
                  <a:lnTo>
                    <a:pt x="681" y="471"/>
                  </a:lnTo>
                  <a:lnTo>
                    <a:pt x="677" y="476"/>
                  </a:lnTo>
                  <a:lnTo>
                    <a:pt x="675" y="482"/>
                  </a:lnTo>
                  <a:lnTo>
                    <a:pt x="671" y="486"/>
                  </a:lnTo>
                  <a:lnTo>
                    <a:pt x="669" y="490"/>
                  </a:lnTo>
                  <a:lnTo>
                    <a:pt x="665" y="493"/>
                  </a:lnTo>
                  <a:lnTo>
                    <a:pt x="663" y="494"/>
                  </a:lnTo>
                  <a:lnTo>
                    <a:pt x="660" y="496"/>
                  </a:lnTo>
                  <a:lnTo>
                    <a:pt x="658" y="498"/>
                  </a:lnTo>
                  <a:lnTo>
                    <a:pt x="652" y="501"/>
                  </a:lnTo>
                  <a:lnTo>
                    <a:pt x="648" y="501"/>
                  </a:lnTo>
                  <a:lnTo>
                    <a:pt x="643" y="490"/>
                  </a:lnTo>
                  <a:lnTo>
                    <a:pt x="632" y="471"/>
                  </a:lnTo>
                  <a:lnTo>
                    <a:pt x="626" y="467"/>
                  </a:lnTo>
                  <a:lnTo>
                    <a:pt x="619" y="467"/>
                  </a:lnTo>
                  <a:close/>
                  <a:moveTo>
                    <a:pt x="875" y="453"/>
                  </a:moveTo>
                  <a:lnTo>
                    <a:pt x="874" y="454"/>
                  </a:lnTo>
                  <a:lnTo>
                    <a:pt x="871" y="456"/>
                  </a:lnTo>
                  <a:lnTo>
                    <a:pt x="864" y="463"/>
                  </a:lnTo>
                  <a:lnTo>
                    <a:pt x="860" y="465"/>
                  </a:lnTo>
                  <a:lnTo>
                    <a:pt x="856" y="469"/>
                  </a:lnTo>
                  <a:lnTo>
                    <a:pt x="848" y="471"/>
                  </a:lnTo>
                  <a:lnTo>
                    <a:pt x="838" y="469"/>
                  </a:lnTo>
                  <a:lnTo>
                    <a:pt x="830" y="468"/>
                  </a:lnTo>
                  <a:lnTo>
                    <a:pt x="823" y="469"/>
                  </a:lnTo>
                  <a:lnTo>
                    <a:pt x="812" y="480"/>
                  </a:lnTo>
                  <a:lnTo>
                    <a:pt x="808" y="491"/>
                  </a:lnTo>
                  <a:lnTo>
                    <a:pt x="811" y="502"/>
                  </a:lnTo>
                  <a:lnTo>
                    <a:pt x="815" y="509"/>
                  </a:lnTo>
                  <a:lnTo>
                    <a:pt x="820" y="519"/>
                  </a:lnTo>
                  <a:lnTo>
                    <a:pt x="827" y="530"/>
                  </a:lnTo>
                  <a:lnTo>
                    <a:pt x="834" y="538"/>
                  </a:lnTo>
                  <a:lnTo>
                    <a:pt x="840" y="542"/>
                  </a:lnTo>
                  <a:lnTo>
                    <a:pt x="845" y="543"/>
                  </a:lnTo>
                  <a:lnTo>
                    <a:pt x="861" y="549"/>
                  </a:lnTo>
                  <a:lnTo>
                    <a:pt x="866" y="554"/>
                  </a:lnTo>
                  <a:lnTo>
                    <a:pt x="863" y="561"/>
                  </a:lnTo>
                  <a:lnTo>
                    <a:pt x="852" y="572"/>
                  </a:lnTo>
                  <a:lnTo>
                    <a:pt x="846" y="575"/>
                  </a:lnTo>
                  <a:lnTo>
                    <a:pt x="840" y="575"/>
                  </a:lnTo>
                  <a:lnTo>
                    <a:pt x="835" y="576"/>
                  </a:lnTo>
                  <a:lnTo>
                    <a:pt x="834" y="582"/>
                  </a:lnTo>
                  <a:lnTo>
                    <a:pt x="837" y="598"/>
                  </a:lnTo>
                  <a:lnTo>
                    <a:pt x="840" y="604"/>
                  </a:lnTo>
                  <a:lnTo>
                    <a:pt x="842" y="608"/>
                  </a:lnTo>
                  <a:lnTo>
                    <a:pt x="850" y="611"/>
                  </a:lnTo>
                  <a:lnTo>
                    <a:pt x="861" y="615"/>
                  </a:lnTo>
                  <a:lnTo>
                    <a:pt x="872" y="617"/>
                  </a:lnTo>
                  <a:lnTo>
                    <a:pt x="881" y="620"/>
                  </a:lnTo>
                  <a:lnTo>
                    <a:pt x="889" y="620"/>
                  </a:lnTo>
                  <a:lnTo>
                    <a:pt x="898" y="619"/>
                  </a:lnTo>
                  <a:lnTo>
                    <a:pt x="908" y="615"/>
                  </a:lnTo>
                  <a:lnTo>
                    <a:pt x="911" y="611"/>
                  </a:lnTo>
                  <a:lnTo>
                    <a:pt x="909" y="601"/>
                  </a:lnTo>
                  <a:lnTo>
                    <a:pt x="907" y="587"/>
                  </a:lnTo>
                  <a:lnTo>
                    <a:pt x="902" y="574"/>
                  </a:lnTo>
                  <a:lnTo>
                    <a:pt x="897" y="564"/>
                  </a:lnTo>
                  <a:lnTo>
                    <a:pt x="896" y="561"/>
                  </a:lnTo>
                  <a:lnTo>
                    <a:pt x="896" y="560"/>
                  </a:lnTo>
                  <a:lnTo>
                    <a:pt x="898" y="554"/>
                  </a:lnTo>
                  <a:lnTo>
                    <a:pt x="902" y="550"/>
                  </a:lnTo>
                  <a:lnTo>
                    <a:pt x="905" y="545"/>
                  </a:lnTo>
                  <a:lnTo>
                    <a:pt x="901" y="541"/>
                  </a:lnTo>
                  <a:lnTo>
                    <a:pt x="896" y="538"/>
                  </a:lnTo>
                  <a:lnTo>
                    <a:pt x="891" y="537"/>
                  </a:lnTo>
                  <a:lnTo>
                    <a:pt x="886" y="531"/>
                  </a:lnTo>
                  <a:lnTo>
                    <a:pt x="883" y="527"/>
                  </a:lnTo>
                  <a:lnTo>
                    <a:pt x="882" y="523"/>
                  </a:lnTo>
                  <a:lnTo>
                    <a:pt x="879" y="519"/>
                  </a:lnTo>
                  <a:lnTo>
                    <a:pt x="878" y="515"/>
                  </a:lnTo>
                  <a:lnTo>
                    <a:pt x="874" y="511"/>
                  </a:lnTo>
                  <a:lnTo>
                    <a:pt x="871" y="509"/>
                  </a:lnTo>
                  <a:lnTo>
                    <a:pt x="867" y="509"/>
                  </a:lnTo>
                  <a:lnTo>
                    <a:pt x="866" y="511"/>
                  </a:lnTo>
                  <a:lnTo>
                    <a:pt x="864" y="511"/>
                  </a:lnTo>
                  <a:lnTo>
                    <a:pt x="864" y="509"/>
                  </a:lnTo>
                  <a:lnTo>
                    <a:pt x="863" y="508"/>
                  </a:lnTo>
                  <a:lnTo>
                    <a:pt x="863" y="502"/>
                  </a:lnTo>
                  <a:lnTo>
                    <a:pt x="866" y="493"/>
                  </a:lnTo>
                  <a:lnTo>
                    <a:pt x="872" y="486"/>
                  </a:lnTo>
                  <a:lnTo>
                    <a:pt x="879" y="485"/>
                  </a:lnTo>
                  <a:lnTo>
                    <a:pt x="893" y="490"/>
                  </a:lnTo>
                  <a:lnTo>
                    <a:pt x="901" y="491"/>
                  </a:lnTo>
                  <a:lnTo>
                    <a:pt x="909" y="490"/>
                  </a:lnTo>
                  <a:lnTo>
                    <a:pt x="916" y="487"/>
                  </a:lnTo>
                  <a:lnTo>
                    <a:pt x="916" y="483"/>
                  </a:lnTo>
                  <a:lnTo>
                    <a:pt x="908" y="469"/>
                  </a:lnTo>
                  <a:lnTo>
                    <a:pt x="904" y="464"/>
                  </a:lnTo>
                  <a:lnTo>
                    <a:pt x="898" y="459"/>
                  </a:lnTo>
                  <a:lnTo>
                    <a:pt x="890" y="454"/>
                  </a:lnTo>
                  <a:lnTo>
                    <a:pt x="881" y="453"/>
                  </a:lnTo>
                  <a:lnTo>
                    <a:pt x="875" y="453"/>
                  </a:lnTo>
                  <a:close/>
                  <a:moveTo>
                    <a:pt x="624" y="243"/>
                  </a:moveTo>
                  <a:lnTo>
                    <a:pt x="617" y="245"/>
                  </a:lnTo>
                  <a:lnTo>
                    <a:pt x="613" y="250"/>
                  </a:lnTo>
                  <a:lnTo>
                    <a:pt x="614" y="257"/>
                  </a:lnTo>
                  <a:lnTo>
                    <a:pt x="621" y="261"/>
                  </a:lnTo>
                  <a:lnTo>
                    <a:pt x="629" y="265"/>
                  </a:lnTo>
                  <a:lnTo>
                    <a:pt x="637" y="265"/>
                  </a:lnTo>
                  <a:lnTo>
                    <a:pt x="643" y="263"/>
                  </a:lnTo>
                  <a:lnTo>
                    <a:pt x="643" y="257"/>
                  </a:lnTo>
                  <a:lnTo>
                    <a:pt x="639" y="252"/>
                  </a:lnTo>
                  <a:lnTo>
                    <a:pt x="632" y="246"/>
                  </a:lnTo>
                  <a:lnTo>
                    <a:pt x="624" y="243"/>
                  </a:lnTo>
                  <a:close/>
                  <a:moveTo>
                    <a:pt x="1520" y="0"/>
                  </a:moveTo>
                  <a:lnTo>
                    <a:pt x="1522" y="1"/>
                  </a:lnTo>
                  <a:lnTo>
                    <a:pt x="1522" y="2"/>
                  </a:lnTo>
                  <a:lnTo>
                    <a:pt x="1526" y="5"/>
                  </a:lnTo>
                  <a:lnTo>
                    <a:pt x="1531" y="5"/>
                  </a:lnTo>
                  <a:lnTo>
                    <a:pt x="1540" y="4"/>
                  </a:lnTo>
                  <a:lnTo>
                    <a:pt x="1551" y="5"/>
                  </a:lnTo>
                  <a:lnTo>
                    <a:pt x="1563" y="9"/>
                  </a:lnTo>
                  <a:lnTo>
                    <a:pt x="1567" y="12"/>
                  </a:lnTo>
                  <a:lnTo>
                    <a:pt x="1570" y="13"/>
                  </a:lnTo>
                  <a:lnTo>
                    <a:pt x="1572" y="13"/>
                  </a:lnTo>
                  <a:lnTo>
                    <a:pt x="1572" y="15"/>
                  </a:lnTo>
                  <a:lnTo>
                    <a:pt x="1567" y="15"/>
                  </a:lnTo>
                  <a:lnTo>
                    <a:pt x="1567" y="16"/>
                  </a:lnTo>
                  <a:lnTo>
                    <a:pt x="1568" y="17"/>
                  </a:lnTo>
                  <a:lnTo>
                    <a:pt x="1572" y="20"/>
                  </a:lnTo>
                  <a:lnTo>
                    <a:pt x="1578" y="19"/>
                  </a:lnTo>
                  <a:lnTo>
                    <a:pt x="1583" y="16"/>
                  </a:lnTo>
                  <a:lnTo>
                    <a:pt x="1593" y="13"/>
                  </a:lnTo>
                  <a:lnTo>
                    <a:pt x="1607" y="12"/>
                  </a:lnTo>
                  <a:lnTo>
                    <a:pt x="1619" y="13"/>
                  </a:lnTo>
                  <a:lnTo>
                    <a:pt x="1638" y="16"/>
                  </a:lnTo>
                  <a:lnTo>
                    <a:pt x="1649" y="16"/>
                  </a:lnTo>
                  <a:lnTo>
                    <a:pt x="1660" y="19"/>
                  </a:lnTo>
                  <a:lnTo>
                    <a:pt x="1669" y="23"/>
                  </a:lnTo>
                  <a:lnTo>
                    <a:pt x="1672" y="28"/>
                  </a:lnTo>
                  <a:lnTo>
                    <a:pt x="1671" y="35"/>
                  </a:lnTo>
                  <a:lnTo>
                    <a:pt x="1667" y="42"/>
                  </a:lnTo>
                  <a:lnTo>
                    <a:pt x="1661" y="49"/>
                  </a:lnTo>
                  <a:lnTo>
                    <a:pt x="1656" y="54"/>
                  </a:lnTo>
                  <a:lnTo>
                    <a:pt x="1657" y="56"/>
                  </a:lnTo>
                  <a:lnTo>
                    <a:pt x="1659" y="58"/>
                  </a:lnTo>
                  <a:lnTo>
                    <a:pt x="1661" y="58"/>
                  </a:lnTo>
                  <a:lnTo>
                    <a:pt x="1664" y="60"/>
                  </a:lnTo>
                  <a:lnTo>
                    <a:pt x="1700" y="60"/>
                  </a:lnTo>
                  <a:lnTo>
                    <a:pt x="1713" y="61"/>
                  </a:lnTo>
                  <a:lnTo>
                    <a:pt x="1726" y="63"/>
                  </a:lnTo>
                  <a:lnTo>
                    <a:pt x="1739" y="67"/>
                  </a:lnTo>
                  <a:lnTo>
                    <a:pt x="1749" y="71"/>
                  </a:lnTo>
                  <a:lnTo>
                    <a:pt x="1756" y="74"/>
                  </a:lnTo>
                  <a:lnTo>
                    <a:pt x="1764" y="72"/>
                  </a:lnTo>
                  <a:lnTo>
                    <a:pt x="1773" y="69"/>
                  </a:lnTo>
                  <a:lnTo>
                    <a:pt x="1787" y="61"/>
                  </a:lnTo>
                  <a:lnTo>
                    <a:pt x="1798" y="58"/>
                  </a:lnTo>
                  <a:lnTo>
                    <a:pt x="1810" y="57"/>
                  </a:lnTo>
                  <a:lnTo>
                    <a:pt x="1820" y="56"/>
                  </a:lnTo>
                  <a:lnTo>
                    <a:pt x="1839" y="56"/>
                  </a:lnTo>
                  <a:lnTo>
                    <a:pt x="1850" y="57"/>
                  </a:lnTo>
                  <a:lnTo>
                    <a:pt x="1855" y="58"/>
                  </a:lnTo>
                  <a:lnTo>
                    <a:pt x="1858" y="64"/>
                  </a:lnTo>
                  <a:lnTo>
                    <a:pt x="1860" y="74"/>
                  </a:lnTo>
                  <a:lnTo>
                    <a:pt x="1861" y="84"/>
                  </a:lnTo>
                  <a:lnTo>
                    <a:pt x="1862" y="89"/>
                  </a:lnTo>
                  <a:lnTo>
                    <a:pt x="1864" y="94"/>
                  </a:lnTo>
                  <a:lnTo>
                    <a:pt x="1870" y="101"/>
                  </a:lnTo>
                  <a:lnTo>
                    <a:pt x="1875" y="104"/>
                  </a:lnTo>
                  <a:lnTo>
                    <a:pt x="1879" y="105"/>
                  </a:lnTo>
                  <a:lnTo>
                    <a:pt x="1886" y="104"/>
                  </a:lnTo>
                  <a:lnTo>
                    <a:pt x="1894" y="98"/>
                  </a:lnTo>
                  <a:lnTo>
                    <a:pt x="1901" y="91"/>
                  </a:lnTo>
                  <a:lnTo>
                    <a:pt x="1906" y="87"/>
                  </a:lnTo>
                  <a:lnTo>
                    <a:pt x="1909" y="87"/>
                  </a:lnTo>
                  <a:lnTo>
                    <a:pt x="1910" y="89"/>
                  </a:lnTo>
                  <a:lnTo>
                    <a:pt x="1913" y="90"/>
                  </a:lnTo>
                  <a:lnTo>
                    <a:pt x="1917" y="94"/>
                  </a:lnTo>
                  <a:lnTo>
                    <a:pt x="1920" y="95"/>
                  </a:lnTo>
                  <a:lnTo>
                    <a:pt x="1921" y="94"/>
                  </a:lnTo>
                  <a:lnTo>
                    <a:pt x="1925" y="93"/>
                  </a:lnTo>
                  <a:lnTo>
                    <a:pt x="1954" y="93"/>
                  </a:lnTo>
                  <a:lnTo>
                    <a:pt x="1962" y="90"/>
                  </a:lnTo>
                  <a:lnTo>
                    <a:pt x="1969" y="87"/>
                  </a:lnTo>
                  <a:lnTo>
                    <a:pt x="1984" y="87"/>
                  </a:lnTo>
                  <a:lnTo>
                    <a:pt x="1994" y="78"/>
                  </a:lnTo>
                  <a:lnTo>
                    <a:pt x="1996" y="71"/>
                  </a:lnTo>
                  <a:lnTo>
                    <a:pt x="1998" y="65"/>
                  </a:lnTo>
                  <a:lnTo>
                    <a:pt x="1998" y="63"/>
                  </a:lnTo>
                  <a:lnTo>
                    <a:pt x="2000" y="57"/>
                  </a:lnTo>
                  <a:lnTo>
                    <a:pt x="2000" y="54"/>
                  </a:lnTo>
                  <a:lnTo>
                    <a:pt x="1998" y="49"/>
                  </a:lnTo>
                  <a:lnTo>
                    <a:pt x="1992" y="45"/>
                  </a:lnTo>
                  <a:lnTo>
                    <a:pt x="1984" y="43"/>
                  </a:lnTo>
                  <a:lnTo>
                    <a:pt x="1974" y="43"/>
                  </a:lnTo>
                  <a:lnTo>
                    <a:pt x="1962" y="41"/>
                  </a:lnTo>
                  <a:lnTo>
                    <a:pt x="1959" y="39"/>
                  </a:lnTo>
                  <a:lnTo>
                    <a:pt x="1957" y="37"/>
                  </a:lnTo>
                  <a:lnTo>
                    <a:pt x="1955" y="32"/>
                  </a:lnTo>
                  <a:lnTo>
                    <a:pt x="1957" y="30"/>
                  </a:lnTo>
                  <a:lnTo>
                    <a:pt x="1957" y="26"/>
                  </a:lnTo>
                  <a:lnTo>
                    <a:pt x="1958" y="23"/>
                  </a:lnTo>
                  <a:lnTo>
                    <a:pt x="1962" y="19"/>
                  </a:lnTo>
                  <a:lnTo>
                    <a:pt x="1965" y="19"/>
                  </a:lnTo>
                  <a:lnTo>
                    <a:pt x="1966" y="20"/>
                  </a:lnTo>
                  <a:lnTo>
                    <a:pt x="1968" y="23"/>
                  </a:lnTo>
                  <a:lnTo>
                    <a:pt x="1972" y="27"/>
                  </a:lnTo>
                  <a:lnTo>
                    <a:pt x="1979" y="26"/>
                  </a:lnTo>
                  <a:lnTo>
                    <a:pt x="2003" y="26"/>
                  </a:lnTo>
                  <a:lnTo>
                    <a:pt x="2004" y="24"/>
                  </a:lnTo>
                  <a:lnTo>
                    <a:pt x="2004" y="23"/>
                  </a:lnTo>
                  <a:lnTo>
                    <a:pt x="2006" y="23"/>
                  </a:lnTo>
                  <a:lnTo>
                    <a:pt x="2006" y="21"/>
                  </a:lnTo>
                  <a:lnTo>
                    <a:pt x="2007" y="21"/>
                  </a:lnTo>
                  <a:lnTo>
                    <a:pt x="2014" y="23"/>
                  </a:lnTo>
                  <a:lnTo>
                    <a:pt x="2024" y="24"/>
                  </a:lnTo>
                  <a:lnTo>
                    <a:pt x="2035" y="27"/>
                  </a:lnTo>
                  <a:lnTo>
                    <a:pt x="2043" y="28"/>
                  </a:lnTo>
                  <a:lnTo>
                    <a:pt x="2047" y="28"/>
                  </a:lnTo>
                  <a:lnTo>
                    <a:pt x="2051" y="31"/>
                  </a:lnTo>
                  <a:lnTo>
                    <a:pt x="2054" y="32"/>
                  </a:lnTo>
                  <a:lnTo>
                    <a:pt x="2058" y="35"/>
                  </a:lnTo>
                  <a:lnTo>
                    <a:pt x="2059" y="38"/>
                  </a:lnTo>
                  <a:lnTo>
                    <a:pt x="2062" y="39"/>
                  </a:lnTo>
                  <a:lnTo>
                    <a:pt x="2063" y="42"/>
                  </a:lnTo>
                  <a:lnTo>
                    <a:pt x="2061" y="43"/>
                  </a:lnTo>
                  <a:lnTo>
                    <a:pt x="2052" y="46"/>
                  </a:lnTo>
                  <a:lnTo>
                    <a:pt x="2033" y="52"/>
                  </a:lnTo>
                  <a:lnTo>
                    <a:pt x="2026" y="53"/>
                  </a:lnTo>
                  <a:lnTo>
                    <a:pt x="2024" y="53"/>
                  </a:lnTo>
                  <a:lnTo>
                    <a:pt x="2024" y="54"/>
                  </a:lnTo>
                  <a:lnTo>
                    <a:pt x="2022" y="57"/>
                  </a:lnTo>
                  <a:lnTo>
                    <a:pt x="2024" y="58"/>
                  </a:lnTo>
                  <a:lnTo>
                    <a:pt x="2025" y="61"/>
                  </a:lnTo>
                  <a:lnTo>
                    <a:pt x="2026" y="63"/>
                  </a:lnTo>
                  <a:lnTo>
                    <a:pt x="2029" y="63"/>
                  </a:lnTo>
                  <a:lnTo>
                    <a:pt x="2033" y="64"/>
                  </a:lnTo>
                  <a:lnTo>
                    <a:pt x="2039" y="65"/>
                  </a:lnTo>
                  <a:lnTo>
                    <a:pt x="2044" y="68"/>
                  </a:lnTo>
                  <a:lnTo>
                    <a:pt x="2050" y="72"/>
                  </a:lnTo>
                  <a:lnTo>
                    <a:pt x="2056" y="75"/>
                  </a:lnTo>
                  <a:lnTo>
                    <a:pt x="2067" y="75"/>
                  </a:lnTo>
                  <a:lnTo>
                    <a:pt x="2080" y="74"/>
                  </a:lnTo>
                  <a:lnTo>
                    <a:pt x="2089" y="72"/>
                  </a:lnTo>
                  <a:lnTo>
                    <a:pt x="2095" y="72"/>
                  </a:lnTo>
                  <a:lnTo>
                    <a:pt x="2107" y="76"/>
                  </a:lnTo>
                  <a:lnTo>
                    <a:pt x="2115" y="82"/>
                  </a:lnTo>
                  <a:lnTo>
                    <a:pt x="2125" y="89"/>
                  </a:lnTo>
                  <a:lnTo>
                    <a:pt x="2137" y="95"/>
                  </a:lnTo>
                  <a:lnTo>
                    <a:pt x="2144" y="100"/>
                  </a:lnTo>
                  <a:lnTo>
                    <a:pt x="2147" y="101"/>
                  </a:lnTo>
                  <a:lnTo>
                    <a:pt x="2158" y="101"/>
                  </a:lnTo>
                  <a:lnTo>
                    <a:pt x="2170" y="100"/>
                  </a:lnTo>
                  <a:lnTo>
                    <a:pt x="2197" y="97"/>
                  </a:lnTo>
                  <a:lnTo>
                    <a:pt x="2223" y="97"/>
                  </a:lnTo>
                  <a:lnTo>
                    <a:pt x="2230" y="100"/>
                  </a:lnTo>
                  <a:lnTo>
                    <a:pt x="2241" y="106"/>
                  </a:lnTo>
                  <a:lnTo>
                    <a:pt x="2255" y="116"/>
                  </a:lnTo>
                  <a:lnTo>
                    <a:pt x="2263" y="121"/>
                  </a:lnTo>
                  <a:lnTo>
                    <a:pt x="2271" y="121"/>
                  </a:lnTo>
                  <a:lnTo>
                    <a:pt x="2281" y="120"/>
                  </a:lnTo>
                  <a:lnTo>
                    <a:pt x="2298" y="117"/>
                  </a:lnTo>
                  <a:lnTo>
                    <a:pt x="2316" y="116"/>
                  </a:lnTo>
                  <a:lnTo>
                    <a:pt x="2337" y="116"/>
                  </a:lnTo>
                  <a:lnTo>
                    <a:pt x="2349" y="117"/>
                  </a:lnTo>
                  <a:lnTo>
                    <a:pt x="2361" y="120"/>
                  </a:lnTo>
                  <a:lnTo>
                    <a:pt x="2368" y="126"/>
                  </a:lnTo>
                  <a:lnTo>
                    <a:pt x="2371" y="131"/>
                  </a:lnTo>
                  <a:lnTo>
                    <a:pt x="2375" y="134"/>
                  </a:lnTo>
                  <a:lnTo>
                    <a:pt x="2378" y="135"/>
                  </a:lnTo>
                  <a:lnTo>
                    <a:pt x="2382" y="135"/>
                  </a:lnTo>
                  <a:lnTo>
                    <a:pt x="2383" y="132"/>
                  </a:lnTo>
                  <a:lnTo>
                    <a:pt x="2386" y="128"/>
                  </a:lnTo>
                  <a:lnTo>
                    <a:pt x="2389" y="121"/>
                  </a:lnTo>
                  <a:lnTo>
                    <a:pt x="2393" y="115"/>
                  </a:lnTo>
                  <a:lnTo>
                    <a:pt x="2397" y="111"/>
                  </a:lnTo>
                  <a:lnTo>
                    <a:pt x="2401" y="111"/>
                  </a:lnTo>
                  <a:lnTo>
                    <a:pt x="2408" y="112"/>
                  </a:lnTo>
                  <a:lnTo>
                    <a:pt x="2416" y="115"/>
                  </a:lnTo>
                  <a:lnTo>
                    <a:pt x="2423" y="119"/>
                  </a:lnTo>
                  <a:lnTo>
                    <a:pt x="2432" y="121"/>
                  </a:lnTo>
                  <a:lnTo>
                    <a:pt x="2461" y="121"/>
                  </a:lnTo>
                  <a:lnTo>
                    <a:pt x="2475" y="120"/>
                  </a:lnTo>
                  <a:lnTo>
                    <a:pt x="2484" y="121"/>
                  </a:lnTo>
                  <a:lnTo>
                    <a:pt x="2493" y="126"/>
                  </a:lnTo>
                  <a:lnTo>
                    <a:pt x="2501" y="131"/>
                  </a:lnTo>
                  <a:lnTo>
                    <a:pt x="2505" y="139"/>
                  </a:lnTo>
                  <a:lnTo>
                    <a:pt x="2499" y="153"/>
                  </a:lnTo>
                  <a:lnTo>
                    <a:pt x="2499" y="161"/>
                  </a:lnTo>
                  <a:lnTo>
                    <a:pt x="2505" y="178"/>
                  </a:lnTo>
                  <a:lnTo>
                    <a:pt x="2505" y="184"/>
                  </a:lnTo>
                  <a:lnTo>
                    <a:pt x="2504" y="189"/>
                  </a:lnTo>
                  <a:lnTo>
                    <a:pt x="2498" y="194"/>
                  </a:lnTo>
                  <a:lnTo>
                    <a:pt x="2495" y="195"/>
                  </a:lnTo>
                  <a:lnTo>
                    <a:pt x="2491" y="197"/>
                  </a:lnTo>
                  <a:lnTo>
                    <a:pt x="2489" y="198"/>
                  </a:lnTo>
                  <a:lnTo>
                    <a:pt x="2484" y="198"/>
                  </a:lnTo>
                  <a:lnTo>
                    <a:pt x="2482" y="201"/>
                  </a:lnTo>
                  <a:lnTo>
                    <a:pt x="2484" y="205"/>
                  </a:lnTo>
                  <a:lnTo>
                    <a:pt x="2489" y="212"/>
                  </a:lnTo>
                  <a:lnTo>
                    <a:pt x="2495" y="217"/>
                  </a:lnTo>
                  <a:lnTo>
                    <a:pt x="2501" y="223"/>
                  </a:lnTo>
                  <a:lnTo>
                    <a:pt x="2504" y="228"/>
                  </a:lnTo>
                  <a:lnTo>
                    <a:pt x="2502" y="231"/>
                  </a:lnTo>
                  <a:lnTo>
                    <a:pt x="2501" y="232"/>
                  </a:lnTo>
                  <a:lnTo>
                    <a:pt x="2491" y="232"/>
                  </a:lnTo>
                  <a:lnTo>
                    <a:pt x="2489" y="231"/>
                  </a:lnTo>
                  <a:lnTo>
                    <a:pt x="2482" y="230"/>
                  </a:lnTo>
                  <a:lnTo>
                    <a:pt x="2469" y="231"/>
                  </a:lnTo>
                  <a:lnTo>
                    <a:pt x="2456" y="235"/>
                  </a:lnTo>
                  <a:lnTo>
                    <a:pt x="2438" y="239"/>
                  </a:lnTo>
                  <a:lnTo>
                    <a:pt x="2424" y="245"/>
                  </a:lnTo>
                  <a:lnTo>
                    <a:pt x="2412" y="252"/>
                  </a:lnTo>
                  <a:lnTo>
                    <a:pt x="2402" y="257"/>
                  </a:lnTo>
                  <a:lnTo>
                    <a:pt x="2390" y="261"/>
                  </a:lnTo>
                  <a:lnTo>
                    <a:pt x="2376" y="264"/>
                  </a:lnTo>
                  <a:lnTo>
                    <a:pt x="2353" y="264"/>
                  </a:lnTo>
                  <a:lnTo>
                    <a:pt x="2345" y="263"/>
                  </a:lnTo>
                  <a:lnTo>
                    <a:pt x="2330" y="263"/>
                  </a:lnTo>
                  <a:lnTo>
                    <a:pt x="2313" y="264"/>
                  </a:lnTo>
                  <a:lnTo>
                    <a:pt x="2304" y="267"/>
                  </a:lnTo>
                  <a:lnTo>
                    <a:pt x="2298" y="272"/>
                  </a:lnTo>
                  <a:lnTo>
                    <a:pt x="2292" y="286"/>
                  </a:lnTo>
                  <a:lnTo>
                    <a:pt x="2290" y="290"/>
                  </a:lnTo>
                  <a:lnTo>
                    <a:pt x="2290" y="295"/>
                  </a:lnTo>
                  <a:lnTo>
                    <a:pt x="2292" y="297"/>
                  </a:lnTo>
                  <a:lnTo>
                    <a:pt x="2292" y="300"/>
                  </a:lnTo>
                  <a:lnTo>
                    <a:pt x="2293" y="301"/>
                  </a:lnTo>
                  <a:lnTo>
                    <a:pt x="2293" y="304"/>
                  </a:lnTo>
                  <a:lnTo>
                    <a:pt x="2292" y="306"/>
                  </a:lnTo>
                  <a:lnTo>
                    <a:pt x="2286" y="322"/>
                  </a:lnTo>
                  <a:lnTo>
                    <a:pt x="2283" y="337"/>
                  </a:lnTo>
                  <a:lnTo>
                    <a:pt x="2281" y="342"/>
                  </a:lnTo>
                  <a:lnTo>
                    <a:pt x="2272" y="345"/>
                  </a:lnTo>
                  <a:lnTo>
                    <a:pt x="2264" y="349"/>
                  </a:lnTo>
                  <a:lnTo>
                    <a:pt x="2257" y="354"/>
                  </a:lnTo>
                  <a:lnTo>
                    <a:pt x="2249" y="365"/>
                  </a:lnTo>
                  <a:lnTo>
                    <a:pt x="2237" y="380"/>
                  </a:lnTo>
                  <a:lnTo>
                    <a:pt x="2212" y="405"/>
                  </a:lnTo>
                  <a:lnTo>
                    <a:pt x="2203" y="413"/>
                  </a:lnTo>
                  <a:lnTo>
                    <a:pt x="2196" y="423"/>
                  </a:lnTo>
                  <a:lnTo>
                    <a:pt x="2192" y="428"/>
                  </a:lnTo>
                  <a:lnTo>
                    <a:pt x="2190" y="431"/>
                  </a:lnTo>
                  <a:lnTo>
                    <a:pt x="2192" y="427"/>
                  </a:lnTo>
                  <a:lnTo>
                    <a:pt x="2193" y="419"/>
                  </a:lnTo>
                  <a:lnTo>
                    <a:pt x="2197" y="406"/>
                  </a:lnTo>
                  <a:lnTo>
                    <a:pt x="2203" y="394"/>
                  </a:lnTo>
                  <a:lnTo>
                    <a:pt x="2205" y="385"/>
                  </a:lnTo>
                  <a:lnTo>
                    <a:pt x="2203" y="374"/>
                  </a:lnTo>
                  <a:lnTo>
                    <a:pt x="2195" y="352"/>
                  </a:lnTo>
                  <a:lnTo>
                    <a:pt x="2192" y="341"/>
                  </a:lnTo>
                  <a:lnTo>
                    <a:pt x="2192" y="330"/>
                  </a:lnTo>
                  <a:lnTo>
                    <a:pt x="2196" y="322"/>
                  </a:lnTo>
                  <a:lnTo>
                    <a:pt x="2201" y="313"/>
                  </a:lnTo>
                  <a:lnTo>
                    <a:pt x="2208" y="304"/>
                  </a:lnTo>
                  <a:lnTo>
                    <a:pt x="2219" y="294"/>
                  </a:lnTo>
                  <a:lnTo>
                    <a:pt x="2233" y="287"/>
                  </a:lnTo>
                  <a:lnTo>
                    <a:pt x="2245" y="280"/>
                  </a:lnTo>
                  <a:lnTo>
                    <a:pt x="2256" y="275"/>
                  </a:lnTo>
                  <a:lnTo>
                    <a:pt x="2262" y="271"/>
                  </a:lnTo>
                  <a:lnTo>
                    <a:pt x="2271" y="264"/>
                  </a:lnTo>
                  <a:lnTo>
                    <a:pt x="2282" y="256"/>
                  </a:lnTo>
                  <a:lnTo>
                    <a:pt x="2301" y="239"/>
                  </a:lnTo>
                  <a:lnTo>
                    <a:pt x="2308" y="234"/>
                  </a:lnTo>
                  <a:lnTo>
                    <a:pt x="2311" y="232"/>
                  </a:lnTo>
                  <a:lnTo>
                    <a:pt x="2309" y="232"/>
                  </a:lnTo>
                  <a:lnTo>
                    <a:pt x="2308" y="234"/>
                  </a:lnTo>
                  <a:lnTo>
                    <a:pt x="2305" y="235"/>
                  </a:lnTo>
                  <a:lnTo>
                    <a:pt x="2301" y="238"/>
                  </a:lnTo>
                  <a:lnTo>
                    <a:pt x="2296" y="241"/>
                  </a:lnTo>
                  <a:lnTo>
                    <a:pt x="2292" y="243"/>
                  </a:lnTo>
                  <a:lnTo>
                    <a:pt x="2281" y="250"/>
                  </a:lnTo>
                  <a:lnTo>
                    <a:pt x="2268" y="256"/>
                  </a:lnTo>
                  <a:lnTo>
                    <a:pt x="2259" y="258"/>
                  </a:lnTo>
                  <a:lnTo>
                    <a:pt x="2256" y="258"/>
                  </a:lnTo>
                  <a:lnTo>
                    <a:pt x="2255" y="256"/>
                  </a:lnTo>
                  <a:lnTo>
                    <a:pt x="2253" y="254"/>
                  </a:lnTo>
                  <a:lnTo>
                    <a:pt x="2252" y="250"/>
                  </a:lnTo>
                  <a:lnTo>
                    <a:pt x="2252" y="238"/>
                  </a:lnTo>
                  <a:lnTo>
                    <a:pt x="2249" y="234"/>
                  </a:lnTo>
                  <a:lnTo>
                    <a:pt x="2244" y="234"/>
                  </a:lnTo>
                  <a:lnTo>
                    <a:pt x="2236" y="235"/>
                  </a:lnTo>
                  <a:lnTo>
                    <a:pt x="2229" y="241"/>
                  </a:lnTo>
                  <a:lnTo>
                    <a:pt x="2214" y="256"/>
                  </a:lnTo>
                  <a:lnTo>
                    <a:pt x="2201" y="264"/>
                  </a:lnTo>
                  <a:lnTo>
                    <a:pt x="2186" y="275"/>
                  </a:lnTo>
                  <a:lnTo>
                    <a:pt x="2182" y="279"/>
                  </a:lnTo>
                  <a:lnTo>
                    <a:pt x="2178" y="282"/>
                  </a:lnTo>
                  <a:lnTo>
                    <a:pt x="2177" y="285"/>
                  </a:lnTo>
                  <a:lnTo>
                    <a:pt x="2174" y="287"/>
                  </a:lnTo>
                  <a:lnTo>
                    <a:pt x="2170" y="287"/>
                  </a:lnTo>
                  <a:lnTo>
                    <a:pt x="2169" y="289"/>
                  </a:lnTo>
                  <a:lnTo>
                    <a:pt x="2158" y="289"/>
                  </a:lnTo>
                  <a:lnTo>
                    <a:pt x="2148" y="285"/>
                  </a:lnTo>
                  <a:lnTo>
                    <a:pt x="2140" y="280"/>
                  </a:lnTo>
                  <a:lnTo>
                    <a:pt x="2133" y="275"/>
                  </a:lnTo>
                  <a:lnTo>
                    <a:pt x="2126" y="274"/>
                  </a:lnTo>
                  <a:lnTo>
                    <a:pt x="2119" y="276"/>
                  </a:lnTo>
                  <a:lnTo>
                    <a:pt x="2108" y="279"/>
                  </a:lnTo>
                  <a:lnTo>
                    <a:pt x="2093" y="282"/>
                  </a:lnTo>
                  <a:lnTo>
                    <a:pt x="2076" y="282"/>
                  </a:lnTo>
                  <a:lnTo>
                    <a:pt x="2058" y="280"/>
                  </a:lnTo>
                  <a:lnTo>
                    <a:pt x="2033" y="280"/>
                  </a:lnTo>
                  <a:lnTo>
                    <a:pt x="2026" y="283"/>
                  </a:lnTo>
                  <a:lnTo>
                    <a:pt x="2009" y="301"/>
                  </a:lnTo>
                  <a:lnTo>
                    <a:pt x="1998" y="311"/>
                  </a:lnTo>
                  <a:lnTo>
                    <a:pt x="1988" y="320"/>
                  </a:lnTo>
                  <a:lnTo>
                    <a:pt x="1979" y="326"/>
                  </a:lnTo>
                  <a:lnTo>
                    <a:pt x="1969" y="330"/>
                  </a:lnTo>
                  <a:lnTo>
                    <a:pt x="1959" y="335"/>
                  </a:lnTo>
                  <a:lnTo>
                    <a:pt x="1951" y="341"/>
                  </a:lnTo>
                  <a:lnTo>
                    <a:pt x="1947" y="346"/>
                  </a:lnTo>
                  <a:lnTo>
                    <a:pt x="1947" y="352"/>
                  </a:lnTo>
                  <a:lnTo>
                    <a:pt x="1948" y="354"/>
                  </a:lnTo>
                  <a:lnTo>
                    <a:pt x="1954" y="354"/>
                  </a:lnTo>
                  <a:lnTo>
                    <a:pt x="1961" y="348"/>
                  </a:lnTo>
                  <a:lnTo>
                    <a:pt x="1963" y="346"/>
                  </a:lnTo>
                  <a:lnTo>
                    <a:pt x="1966" y="343"/>
                  </a:lnTo>
                  <a:lnTo>
                    <a:pt x="1969" y="343"/>
                  </a:lnTo>
                  <a:lnTo>
                    <a:pt x="1969" y="353"/>
                  </a:lnTo>
                  <a:lnTo>
                    <a:pt x="1968" y="356"/>
                  </a:lnTo>
                  <a:lnTo>
                    <a:pt x="1969" y="359"/>
                  </a:lnTo>
                  <a:lnTo>
                    <a:pt x="1969" y="361"/>
                  </a:lnTo>
                  <a:lnTo>
                    <a:pt x="1970" y="363"/>
                  </a:lnTo>
                  <a:lnTo>
                    <a:pt x="1973" y="363"/>
                  </a:lnTo>
                  <a:lnTo>
                    <a:pt x="1981" y="361"/>
                  </a:lnTo>
                  <a:lnTo>
                    <a:pt x="1989" y="357"/>
                  </a:lnTo>
                  <a:lnTo>
                    <a:pt x="1998" y="354"/>
                  </a:lnTo>
                  <a:lnTo>
                    <a:pt x="2002" y="354"/>
                  </a:lnTo>
                  <a:lnTo>
                    <a:pt x="2007" y="356"/>
                  </a:lnTo>
                  <a:lnTo>
                    <a:pt x="2011" y="360"/>
                  </a:lnTo>
                  <a:lnTo>
                    <a:pt x="2017" y="371"/>
                  </a:lnTo>
                  <a:lnTo>
                    <a:pt x="2017" y="368"/>
                  </a:lnTo>
                  <a:lnTo>
                    <a:pt x="2018" y="365"/>
                  </a:lnTo>
                  <a:lnTo>
                    <a:pt x="2020" y="364"/>
                  </a:lnTo>
                  <a:lnTo>
                    <a:pt x="2022" y="364"/>
                  </a:lnTo>
                  <a:lnTo>
                    <a:pt x="2025" y="363"/>
                  </a:lnTo>
                  <a:lnTo>
                    <a:pt x="2040" y="363"/>
                  </a:lnTo>
                  <a:lnTo>
                    <a:pt x="2041" y="364"/>
                  </a:lnTo>
                  <a:lnTo>
                    <a:pt x="2041" y="365"/>
                  </a:lnTo>
                  <a:lnTo>
                    <a:pt x="2043" y="368"/>
                  </a:lnTo>
                  <a:lnTo>
                    <a:pt x="2043" y="369"/>
                  </a:lnTo>
                  <a:lnTo>
                    <a:pt x="2046" y="372"/>
                  </a:lnTo>
                  <a:lnTo>
                    <a:pt x="2046" y="376"/>
                  </a:lnTo>
                  <a:lnTo>
                    <a:pt x="2043" y="382"/>
                  </a:lnTo>
                  <a:lnTo>
                    <a:pt x="2040" y="383"/>
                  </a:lnTo>
                  <a:lnTo>
                    <a:pt x="2037" y="386"/>
                  </a:lnTo>
                  <a:lnTo>
                    <a:pt x="2037" y="389"/>
                  </a:lnTo>
                  <a:lnTo>
                    <a:pt x="2040" y="390"/>
                  </a:lnTo>
                  <a:lnTo>
                    <a:pt x="2041" y="393"/>
                  </a:lnTo>
                  <a:lnTo>
                    <a:pt x="2044" y="397"/>
                  </a:lnTo>
                  <a:lnTo>
                    <a:pt x="2047" y="400"/>
                  </a:lnTo>
                  <a:lnTo>
                    <a:pt x="2051" y="409"/>
                  </a:lnTo>
                  <a:lnTo>
                    <a:pt x="2054" y="419"/>
                  </a:lnTo>
                  <a:lnTo>
                    <a:pt x="2054" y="428"/>
                  </a:lnTo>
                  <a:lnTo>
                    <a:pt x="2052" y="432"/>
                  </a:lnTo>
                  <a:lnTo>
                    <a:pt x="2050" y="434"/>
                  </a:lnTo>
                  <a:lnTo>
                    <a:pt x="2047" y="437"/>
                  </a:lnTo>
                  <a:lnTo>
                    <a:pt x="2043" y="439"/>
                  </a:lnTo>
                  <a:lnTo>
                    <a:pt x="2041" y="443"/>
                  </a:lnTo>
                  <a:lnTo>
                    <a:pt x="2040" y="446"/>
                  </a:lnTo>
                  <a:lnTo>
                    <a:pt x="2041" y="452"/>
                  </a:lnTo>
                  <a:lnTo>
                    <a:pt x="2044" y="468"/>
                  </a:lnTo>
                  <a:lnTo>
                    <a:pt x="2044" y="475"/>
                  </a:lnTo>
                  <a:lnTo>
                    <a:pt x="2043" y="479"/>
                  </a:lnTo>
                  <a:lnTo>
                    <a:pt x="2037" y="479"/>
                  </a:lnTo>
                  <a:lnTo>
                    <a:pt x="2035" y="478"/>
                  </a:lnTo>
                  <a:lnTo>
                    <a:pt x="2032" y="475"/>
                  </a:lnTo>
                  <a:lnTo>
                    <a:pt x="2029" y="474"/>
                  </a:lnTo>
                  <a:lnTo>
                    <a:pt x="2028" y="471"/>
                  </a:lnTo>
                  <a:lnTo>
                    <a:pt x="2026" y="469"/>
                  </a:lnTo>
                  <a:lnTo>
                    <a:pt x="2025" y="463"/>
                  </a:lnTo>
                  <a:lnTo>
                    <a:pt x="2024" y="449"/>
                  </a:lnTo>
                  <a:lnTo>
                    <a:pt x="2024" y="408"/>
                  </a:lnTo>
                  <a:lnTo>
                    <a:pt x="2022" y="394"/>
                  </a:lnTo>
                  <a:lnTo>
                    <a:pt x="2018" y="378"/>
                  </a:lnTo>
                  <a:lnTo>
                    <a:pt x="2017" y="391"/>
                  </a:lnTo>
                  <a:lnTo>
                    <a:pt x="2013" y="404"/>
                  </a:lnTo>
                  <a:lnTo>
                    <a:pt x="2009" y="420"/>
                  </a:lnTo>
                  <a:lnTo>
                    <a:pt x="2003" y="438"/>
                  </a:lnTo>
                  <a:lnTo>
                    <a:pt x="1995" y="454"/>
                  </a:lnTo>
                  <a:lnTo>
                    <a:pt x="1981" y="471"/>
                  </a:lnTo>
                  <a:lnTo>
                    <a:pt x="1958" y="494"/>
                  </a:lnTo>
                  <a:lnTo>
                    <a:pt x="1946" y="505"/>
                  </a:lnTo>
                  <a:lnTo>
                    <a:pt x="1936" y="516"/>
                  </a:lnTo>
                  <a:lnTo>
                    <a:pt x="1931" y="523"/>
                  </a:lnTo>
                  <a:lnTo>
                    <a:pt x="1924" y="526"/>
                  </a:lnTo>
                  <a:lnTo>
                    <a:pt x="1916" y="526"/>
                  </a:lnTo>
                  <a:lnTo>
                    <a:pt x="1907" y="523"/>
                  </a:lnTo>
                  <a:lnTo>
                    <a:pt x="1902" y="519"/>
                  </a:lnTo>
                  <a:lnTo>
                    <a:pt x="1901" y="517"/>
                  </a:lnTo>
                  <a:lnTo>
                    <a:pt x="1899" y="519"/>
                  </a:lnTo>
                  <a:lnTo>
                    <a:pt x="1896" y="520"/>
                  </a:lnTo>
                  <a:lnTo>
                    <a:pt x="1884" y="533"/>
                  </a:lnTo>
                  <a:lnTo>
                    <a:pt x="1881" y="534"/>
                  </a:lnTo>
                  <a:lnTo>
                    <a:pt x="1875" y="539"/>
                  </a:lnTo>
                  <a:lnTo>
                    <a:pt x="1869" y="546"/>
                  </a:lnTo>
                  <a:lnTo>
                    <a:pt x="1866" y="556"/>
                  </a:lnTo>
                  <a:lnTo>
                    <a:pt x="1864" y="561"/>
                  </a:lnTo>
                  <a:lnTo>
                    <a:pt x="1858" y="564"/>
                  </a:lnTo>
                  <a:lnTo>
                    <a:pt x="1854" y="565"/>
                  </a:lnTo>
                  <a:lnTo>
                    <a:pt x="1849" y="568"/>
                  </a:lnTo>
                  <a:lnTo>
                    <a:pt x="1847" y="571"/>
                  </a:lnTo>
                  <a:lnTo>
                    <a:pt x="1846" y="572"/>
                  </a:lnTo>
                  <a:lnTo>
                    <a:pt x="1847" y="579"/>
                  </a:lnTo>
                  <a:lnTo>
                    <a:pt x="1853" y="589"/>
                  </a:lnTo>
                  <a:lnTo>
                    <a:pt x="1864" y="605"/>
                  </a:lnTo>
                  <a:lnTo>
                    <a:pt x="1865" y="613"/>
                  </a:lnTo>
                  <a:lnTo>
                    <a:pt x="1865" y="623"/>
                  </a:lnTo>
                  <a:lnTo>
                    <a:pt x="1862" y="634"/>
                  </a:lnTo>
                  <a:lnTo>
                    <a:pt x="1858" y="642"/>
                  </a:lnTo>
                  <a:lnTo>
                    <a:pt x="1853" y="649"/>
                  </a:lnTo>
                  <a:lnTo>
                    <a:pt x="1846" y="653"/>
                  </a:lnTo>
                  <a:lnTo>
                    <a:pt x="1840" y="657"/>
                  </a:lnTo>
                  <a:lnTo>
                    <a:pt x="1834" y="657"/>
                  </a:lnTo>
                  <a:lnTo>
                    <a:pt x="1825" y="653"/>
                  </a:lnTo>
                  <a:lnTo>
                    <a:pt x="1820" y="648"/>
                  </a:lnTo>
                  <a:lnTo>
                    <a:pt x="1821" y="641"/>
                  </a:lnTo>
                  <a:lnTo>
                    <a:pt x="1825" y="634"/>
                  </a:lnTo>
                  <a:lnTo>
                    <a:pt x="1829" y="626"/>
                  </a:lnTo>
                  <a:lnTo>
                    <a:pt x="1831" y="616"/>
                  </a:lnTo>
                  <a:lnTo>
                    <a:pt x="1828" y="609"/>
                  </a:lnTo>
                  <a:lnTo>
                    <a:pt x="1824" y="604"/>
                  </a:lnTo>
                  <a:lnTo>
                    <a:pt x="1821" y="600"/>
                  </a:lnTo>
                  <a:lnTo>
                    <a:pt x="1819" y="600"/>
                  </a:lnTo>
                  <a:lnTo>
                    <a:pt x="1816" y="602"/>
                  </a:lnTo>
                  <a:lnTo>
                    <a:pt x="1813" y="604"/>
                  </a:lnTo>
                  <a:lnTo>
                    <a:pt x="1809" y="608"/>
                  </a:lnTo>
                  <a:lnTo>
                    <a:pt x="1806" y="609"/>
                  </a:lnTo>
                  <a:lnTo>
                    <a:pt x="1805" y="609"/>
                  </a:lnTo>
                  <a:lnTo>
                    <a:pt x="1803" y="608"/>
                  </a:lnTo>
                  <a:lnTo>
                    <a:pt x="1803" y="598"/>
                  </a:lnTo>
                  <a:lnTo>
                    <a:pt x="1806" y="590"/>
                  </a:lnTo>
                  <a:lnTo>
                    <a:pt x="1808" y="583"/>
                  </a:lnTo>
                  <a:lnTo>
                    <a:pt x="1806" y="575"/>
                  </a:lnTo>
                  <a:lnTo>
                    <a:pt x="1803" y="568"/>
                  </a:lnTo>
                  <a:lnTo>
                    <a:pt x="1801" y="564"/>
                  </a:lnTo>
                  <a:lnTo>
                    <a:pt x="1797" y="565"/>
                  </a:lnTo>
                  <a:lnTo>
                    <a:pt x="1790" y="570"/>
                  </a:lnTo>
                  <a:lnTo>
                    <a:pt x="1782" y="576"/>
                  </a:lnTo>
                  <a:lnTo>
                    <a:pt x="1775" y="580"/>
                  </a:lnTo>
                  <a:lnTo>
                    <a:pt x="1768" y="582"/>
                  </a:lnTo>
                  <a:lnTo>
                    <a:pt x="1765" y="579"/>
                  </a:lnTo>
                  <a:lnTo>
                    <a:pt x="1764" y="572"/>
                  </a:lnTo>
                  <a:lnTo>
                    <a:pt x="1765" y="565"/>
                  </a:lnTo>
                  <a:lnTo>
                    <a:pt x="1768" y="557"/>
                  </a:lnTo>
                  <a:lnTo>
                    <a:pt x="1771" y="552"/>
                  </a:lnTo>
                  <a:lnTo>
                    <a:pt x="1771" y="549"/>
                  </a:lnTo>
                  <a:lnTo>
                    <a:pt x="1768" y="549"/>
                  </a:lnTo>
                  <a:lnTo>
                    <a:pt x="1765" y="550"/>
                  </a:lnTo>
                  <a:lnTo>
                    <a:pt x="1762" y="553"/>
                  </a:lnTo>
                  <a:lnTo>
                    <a:pt x="1760" y="554"/>
                  </a:lnTo>
                  <a:lnTo>
                    <a:pt x="1757" y="557"/>
                  </a:lnTo>
                  <a:lnTo>
                    <a:pt x="1750" y="563"/>
                  </a:lnTo>
                  <a:lnTo>
                    <a:pt x="1743" y="570"/>
                  </a:lnTo>
                  <a:lnTo>
                    <a:pt x="1736" y="575"/>
                  </a:lnTo>
                  <a:lnTo>
                    <a:pt x="1731" y="576"/>
                  </a:lnTo>
                  <a:lnTo>
                    <a:pt x="1728" y="576"/>
                  </a:lnTo>
                  <a:lnTo>
                    <a:pt x="1727" y="578"/>
                  </a:lnTo>
                  <a:lnTo>
                    <a:pt x="1724" y="579"/>
                  </a:lnTo>
                  <a:lnTo>
                    <a:pt x="1721" y="582"/>
                  </a:lnTo>
                  <a:lnTo>
                    <a:pt x="1720" y="585"/>
                  </a:lnTo>
                  <a:lnTo>
                    <a:pt x="1720" y="587"/>
                  </a:lnTo>
                  <a:lnTo>
                    <a:pt x="1721" y="591"/>
                  </a:lnTo>
                  <a:lnTo>
                    <a:pt x="1738" y="608"/>
                  </a:lnTo>
                  <a:lnTo>
                    <a:pt x="1741" y="609"/>
                  </a:lnTo>
                  <a:lnTo>
                    <a:pt x="1749" y="609"/>
                  </a:lnTo>
                  <a:lnTo>
                    <a:pt x="1757" y="607"/>
                  </a:lnTo>
                  <a:lnTo>
                    <a:pt x="1765" y="605"/>
                  </a:lnTo>
                  <a:lnTo>
                    <a:pt x="1768" y="605"/>
                  </a:lnTo>
                  <a:lnTo>
                    <a:pt x="1771" y="607"/>
                  </a:lnTo>
                  <a:lnTo>
                    <a:pt x="1773" y="609"/>
                  </a:lnTo>
                  <a:lnTo>
                    <a:pt x="1775" y="612"/>
                  </a:lnTo>
                  <a:lnTo>
                    <a:pt x="1775" y="622"/>
                  </a:lnTo>
                  <a:lnTo>
                    <a:pt x="1771" y="626"/>
                  </a:lnTo>
                  <a:lnTo>
                    <a:pt x="1762" y="631"/>
                  </a:lnTo>
                  <a:lnTo>
                    <a:pt x="1754" y="635"/>
                  </a:lnTo>
                  <a:lnTo>
                    <a:pt x="1747" y="638"/>
                  </a:lnTo>
                  <a:lnTo>
                    <a:pt x="1742" y="642"/>
                  </a:lnTo>
                  <a:lnTo>
                    <a:pt x="1742" y="646"/>
                  </a:lnTo>
                  <a:lnTo>
                    <a:pt x="1747" y="654"/>
                  </a:lnTo>
                  <a:lnTo>
                    <a:pt x="1757" y="667"/>
                  </a:lnTo>
                  <a:lnTo>
                    <a:pt x="1765" y="683"/>
                  </a:lnTo>
                  <a:lnTo>
                    <a:pt x="1771" y="701"/>
                  </a:lnTo>
                  <a:lnTo>
                    <a:pt x="1772" y="719"/>
                  </a:lnTo>
                  <a:lnTo>
                    <a:pt x="1773" y="734"/>
                  </a:lnTo>
                  <a:lnTo>
                    <a:pt x="1772" y="742"/>
                  </a:lnTo>
                  <a:lnTo>
                    <a:pt x="1765" y="752"/>
                  </a:lnTo>
                  <a:lnTo>
                    <a:pt x="1757" y="761"/>
                  </a:lnTo>
                  <a:lnTo>
                    <a:pt x="1747" y="772"/>
                  </a:lnTo>
                  <a:lnTo>
                    <a:pt x="1739" y="781"/>
                  </a:lnTo>
                  <a:lnTo>
                    <a:pt x="1732" y="786"/>
                  </a:lnTo>
                  <a:lnTo>
                    <a:pt x="1726" y="796"/>
                  </a:lnTo>
                  <a:lnTo>
                    <a:pt x="1717" y="807"/>
                  </a:lnTo>
                  <a:lnTo>
                    <a:pt x="1708" y="818"/>
                  </a:lnTo>
                  <a:lnTo>
                    <a:pt x="1697" y="827"/>
                  </a:lnTo>
                  <a:lnTo>
                    <a:pt x="1686" y="833"/>
                  </a:lnTo>
                  <a:lnTo>
                    <a:pt x="1672" y="838"/>
                  </a:lnTo>
                  <a:lnTo>
                    <a:pt x="1659" y="841"/>
                  </a:lnTo>
                  <a:lnTo>
                    <a:pt x="1648" y="844"/>
                  </a:lnTo>
                  <a:lnTo>
                    <a:pt x="1641" y="842"/>
                  </a:lnTo>
                  <a:lnTo>
                    <a:pt x="1638" y="841"/>
                  </a:lnTo>
                  <a:lnTo>
                    <a:pt x="1633" y="844"/>
                  </a:lnTo>
                  <a:lnTo>
                    <a:pt x="1628" y="846"/>
                  </a:lnTo>
                  <a:lnTo>
                    <a:pt x="1626" y="849"/>
                  </a:lnTo>
                  <a:lnTo>
                    <a:pt x="1623" y="853"/>
                  </a:lnTo>
                  <a:lnTo>
                    <a:pt x="1622" y="857"/>
                  </a:lnTo>
                  <a:lnTo>
                    <a:pt x="1622" y="863"/>
                  </a:lnTo>
                  <a:lnTo>
                    <a:pt x="1623" y="868"/>
                  </a:lnTo>
                  <a:lnTo>
                    <a:pt x="1626" y="874"/>
                  </a:lnTo>
                  <a:lnTo>
                    <a:pt x="1630" y="878"/>
                  </a:lnTo>
                  <a:lnTo>
                    <a:pt x="1630" y="879"/>
                  </a:lnTo>
                  <a:lnTo>
                    <a:pt x="1628" y="885"/>
                  </a:lnTo>
                  <a:lnTo>
                    <a:pt x="1624" y="892"/>
                  </a:lnTo>
                  <a:lnTo>
                    <a:pt x="1619" y="898"/>
                  </a:lnTo>
                  <a:lnTo>
                    <a:pt x="1615" y="905"/>
                  </a:lnTo>
                  <a:lnTo>
                    <a:pt x="1613" y="907"/>
                  </a:lnTo>
                  <a:lnTo>
                    <a:pt x="1608" y="907"/>
                  </a:lnTo>
                  <a:lnTo>
                    <a:pt x="1602" y="904"/>
                  </a:lnTo>
                  <a:lnTo>
                    <a:pt x="1601" y="901"/>
                  </a:lnTo>
                  <a:lnTo>
                    <a:pt x="1598" y="897"/>
                  </a:lnTo>
                  <a:lnTo>
                    <a:pt x="1598" y="886"/>
                  </a:lnTo>
                  <a:lnTo>
                    <a:pt x="1601" y="874"/>
                  </a:lnTo>
                  <a:lnTo>
                    <a:pt x="1605" y="864"/>
                  </a:lnTo>
                  <a:lnTo>
                    <a:pt x="1608" y="857"/>
                  </a:lnTo>
                  <a:lnTo>
                    <a:pt x="1609" y="850"/>
                  </a:lnTo>
                  <a:lnTo>
                    <a:pt x="1608" y="846"/>
                  </a:lnTo>
                  <a:lnTo>
                    <a:pt x="1607" y="844"/>
                  </a:lnTo>
                  <a:lnTo>
                    <a:pt x="1604" y="841"/>
                  </a:lnTo>
                  <a:lnTo>
                    <a:pt x="1601" y="839"/>
                  </a:lnTo>
                  <a:lnTo>
                    <a:pt x="1598" y="839"/>
                  </a:lnTo>
                  <a:lnTo>
                    <a:pt x="1596" y="841"/>
                  </a:lnTo>
                  <a:lnTo>
                    <a:pt x="1587" y="849"/>
                  </a:lnTo>
                  <a:lnTo>
                    <a:pt x="1581" y="857"/>
                  </a:lnTo>
                  <a:lnTo>
                    <a:pt x="1566" y="872"/>
                  </a:lnTo>
                  <a:lnTo>
                    <a:pt x="1570" y="881"/>
                  </a:lnTo>
                  <a:lnTo>
                    <a:pt x="1572" y="890"/>
                  </a:lnTo>
                  <a:lnTo>
                    <a:pt x="1578" y="898"/>
                  </a:lnTo>
                  <a:lnTo>
                    <a:pt x="1583" y="905"/>
                  </a:lnTo>
                  <a:lnTo>
                    <a:pt x="1592" y="915"/>
                  </a:lnTo>
                  <a:lnTo>
                    <a:pt x="1601" y="929"/>
                  </a:lnTo>
                  <a:lnTo>
                    <a:pt x="1612" y="945"/>
                  </a:lnTo>
                  <a:lnTo>
                    <a:pt x="1618" y="959"/>
                  </a:lnTo>
                  <a:lnTo>
                    <a:pt x="1618" y="972"/>
                  </a:lnTo>
                  <a:lnTo>
                    <a:pt x="1615" y="985"/>
                  </a:lnTo>
                  <a:lnTo>
                    <a:pt x="1612" y="996"/>
                  </a:lnTo>
                  <a:lnTo>
                    <a:pt x="1608" y="1004"/>
                  </a:lnTo>
                  <a:lnTo>
                    <a:pt x="1602" y="1008"/>
                  </a:lnTo>
                  <a:lnTo>
                    <a:pt x="1596" y="1011"/>
                  </a:lnTo>
                  <a:lnTo>
                    <a:pt x="1589" y="1012"/>
                  </a:lnTo>
                  <a:lnTo>
                    <a:pt x="1583" y="1015"/>
                  </a:lnTo>
                  <a:lnTo>
                    <a:pt x="1578" y="1020"/>
                  </a:lnTo>
                  <a:lnTo>
                    <a:pt x="1572" y="1031"/>
                  </a:lnTo>
                  <a:lnTo>
                    <a:pt x="1564" y="1050"/>
                  </a:lnTo>
                  <a:lnTo>
                    <a:pt x="1560" y="1059"/>
                  </a:lnTo>
                  <a:lnTo>
                    <a:pt x="1556" y="1064"/>
                  </a:lnTo>
                  <a:lnTo>
                    <a:pt x="1555" y="1064"/>
                  </a:lnTo>
                  <a:lnTo>
                    <a:pt x="1552" y="1059"/>
                  </a:lnTo>
                  <a:lnTo>
                    <a:pt x="1549" y="1048"/>
                  </a:lnTo>
                  <a:lnTo>
                    <a:pt x="1545" y="1037"/>
                  </a:lnTo>
                  <a:lnTo>
                    <a:pt x="1542" y="1026"/>
                  </a:lnTo>
                  <a:lnTo>
                    <a:pt x="1540" y="1018"/>
                  </a:lnTo>
                  <a:lnTo>
                    <a:pt x="1534" y="1007"/>
                  </a:lnTo>
                  <a:lnTo>
                    <a:pt x="1529" y="997"/>
                  </a:lnTo>
                  <a:lnTo>
                    <a:pt x="1523" y="989"/>
                  </a:lnTo>
                  <a:lnTo>
                    <a:pt x="1507" y="972"/>
                  </a:lnTo>
                  <a:lnTo>
                    <a:pt x="1503" y="970"/>
                  </a:lnTo>
                  <a:lnTo>
                    <a:pt x="1500" y="968"/>
                  </a:lnTo>
                  <a:lnTo>
                    <a:pt x="1499" y="968"/>
                  </a:lnTo>
                  <a:lnTo>
                    <a:pt x="1496" y="971"/>
                  </a:lnTo>
                  <a:lnTo>
                    <a:pt x="1496" y="975"/>
                  </a:lnTo>
                  <a:lnTo>
                    <a:pt x="1494" y="985"/>
                  </a:lnTo>
                  <a:lnTo>
                    <a:pt x="1492" y="997"/>
                  </a:lnTo>
                  <a:lnTo>
                    <a:pt x="1489" y="1008"/>
                  </a:lnTo>
                  <a:lnTo>
                    <a:pt x="1488" y="1016"/>
                  </a:lnTo>
                  <a:lnTo>
                    <a:pt x="1486" y="1016"/>
                  </a:lnTo>
                  <a:lnTo>
                    <a:pt x="1482" y="1012"/>
                  </a:lnTo>
                  <a:lnTo>
                    <a:pt x="1478" y="1005"/>
                  </a:lnTo>
                  <a:lnTo>
                    <a:pt x="1473" y="997"/>
                  </a:lnTo>
                  <a:lnTo>
                    <a:pt x="1468" y="987"/>
                  </a:lnTo>
                  <a:lnTo>
                    <a:pt x="1467" y="981"/>
                  </a:lnTo>
                  <a:lnTo>
                    <a:pt x="1467" y="964"/>
                  </a:lnTo>
                  <a:lnTo>
                    <a:pt x="1466" y="945"/>
                  </a:lnTo>
                  <a:lnTo>
                    <a:pt x="1466" y="926"/>
                  </a:lnTo>
                  <a:lnTo>
                    <a:pt x="1464" y="919"/>
                  </a:lnTo>
                  <a:lnTo>
                    <a:pt x="1462" y="916"/>
                  </a:lnTo>
                  <a:lnTo>
                    <a:pt x="1458" y="916"/>
                  </a:lnTo>
                  <a:lnTo>
                    <a:pt x="1452" y="919"/>
                  </a:lnTo>
                  <a:lnTo>
                    <a:pt x="1448" y="922"/>
                  </a:lnTo>
                  <a:lnTo>
                    <a:pt x="1444" y="923"/>
                  </a:lnTo>
                  <a:lnTo>
                    <a:pt x="1443" y="924"/>
                  </a:lnTo>
                  <a:lnTo>
                    <a:pt x="1441" y="927"/>
                  </a:lnTo>
                  <a:lnTo>
                    <a:pt x="1437" y="937"/>
                  </a:lnTo>
                  <a:lnTo>
                    <a:pt x="1433" y="948"/>
                  </a:lnTo>
                  <a:lnTo>
                    <a:pt x="1427" y="957"/>
                  </a:lnTo>
                  <a:lnTo>
                    <a:pt x="1423" y="967"/>
                  </a:lnTo>
                  <a:lnTo>
                    <a:pt x="1419" y="970"/>
                  </a:lnTo>
                  <a:lnTo>
                    <a:pt x="1418" y="967"/>
                  </a:lnTo>
                  <a:lnTo>
                    <a:pt x="1417" y="959"/>
                  </a:lnTo>
                  <a:lnTo>
                    <a:pt x="1418" y="946"/>
                  </a:lnTo>
                  <a:lnTo>
                    <a:pt x="1418" y="934"/>
                  </a:lnTo>
                  <a:lnTo>
                    <a:pt x="1419" y="922"/>
                  </a:lnTo>
                  <a:lnTo>
                    <a:pt x="1421" y="912"/>
                  </a:lnTo>
                  <a:lnTo>
                    <a:pt x="1419" y="898"/>
                  </a:lnTo>
                  <a:lnTo>
                    <a:pt x="1415" y="886"/>
                  </a:lnTo>
                  <a:lnTo>
                    <a:pt x="1411" y="878"/>
                  </a:lnTo>
                  <a:lnTo>
                    <a:pt x="1407" y="871"/>
                  </a:lnTo>
                  <a:lnTo>
                    <a:pt x="1399" y="861"/>
                  </a:lnTo>
                  <a:lnTo>
                    <a:pt x="1392" y="850"/>
                  </a:lnTo>
                  <a:lnTo>
                    <a:pt x="1386" y="838"/>
                  </a:lnTo>
                  <a:lnTo>
                    <a:pt x="1385" y="834"/>
                  </a:lnTo>
                  <a:lnTo>
                    <a:pt x="1384" y="831"/>
                  </a:lnTo>
                  <a:lnTo>
                    <a:pt x="1382" y="830"/>
                  </a:lnTo>
                  <a:lnTo>
                    <a:pt x="1378" y="830"/>
                  </a:lnTo>
                  <a:lnTo>
                    <a:pt x="1367" y="841"/>
                  </a:lnTo>
                  <a:lnTo>
                    <a:pt x="1363" y="844"/>
                  </a:lnTo>
                  <a:lnTo>
                    <a:pt x="1355" y="845"/>
                  </a:lnTo>
                  <a:lnTo>
                    <a:pt x="1341" y="845"/>
                  </a:lnTo>
                  <a:lnTo>
                    <a:pt x="1329" y="848"/>
                  </a:lnTo>
                  <a:lnTo>
                    <a:pt x="1321" y="852"/>
                  </a:lnTo>
                  <a:lnTo>
                    <a:pt x="1314" y="860"/>
                  </a:lnTo>
                  <a:lnTo>
                    <a:pt x="1310" y="868"/>
                  </a:lnTo>
                  <a:lnTo>
                    <a:pt x="1303" y="875"/>
                  </a:lnTo>
                  <a:lnTo>
                    <a:pt x="1284" y="897"/>
                  </a:lnTo>
                  <a:lnTo>
                    <a:pt x="1276" y="908"/>
                  </a:lnTo>
                  <a:lnTo>
                    <a:pt x="1265" y="916"/>
                  </a:lnTo>
                  <a:lnTo>
                    <a:pt x="1252" y="924"/>
                  </a:lnTo>
                  <a:lnTo>
                    <a:pt x="1246" y="933"/>
                  </a:lnTo>
                  <a:lnTo>
                    <a:pt x="1243" y="941"/>
                  </a:lnTo>
                  <a:lnTo>
                    <a:pt x="1244" y="950"/>
                  </a:lnTo>
                  <a:lnTo>
                    <a:pt x="1246" y="964"/>
                  </a:lnTo>
                  <a:lnTo>
                    <a:pt x="1247" y="979"/>
                  </a:lnTo>
                  <a:lnTo>
                    <a:pt x="1246" y="992"/>
                  </a:lnTo>
                  <a:lnTo>
                    <a:pt x="1239" y="1011"/>
                  </a:lnTo>
                  <a:lnTo>
                    <a:pt x="1226" y="1029"/>
                  </a:lnTo>
                  <a:lnTo>
                    <a:pt x="1221" y="1039"/>
                  </a:lnTo>
                  <a:lnTo>
                    <a:pt x="1217" y="1049"/>
                  </a:lnTo>
                  <a:lnTo>
                    <a:pt x="1211" y="1059"/>
                  </a:lnTo>
                  <a:lnTo>
                    <a:pt x="1206" y="1061"/>
                  </a:lnTo>
                  <a:lnTo>
                    <a:pt x="1202" y="1059"/>
                  </a:lnTo>
                  <a:lnTo>
                    <a:pt x="1199" y="1052"/>
                  </a:lnTo>
                  <a:lnTo>
                    <a:pt x="1198" y="1042"/>
                  </a:lnTo>
                  <a:lnTo>
                    <a:pt x="1198" y="1033"/>
                  </a:lnTo>
                  <a:lnTo>
                    <a:pt x="1196" y="1024"/>
                  </a:lnTo>
                  <a:lnTo>
                    <a:pt x="1191" y="1013"/>
                  </a:lnTo>
                  <a:lnTo>
                    <a:pt x="1184" y="1002"/>
                  </a:lnTo>
                  <a:lnTo>
                    <a:pt x="1179" y="992"/>
                  </a:lnTo>
                  <a:lnTo>
                    <a:pt x="1175" y="985"/>
                  </a:lnTo>
                  <a:lnTo>
                    <a:pt x="1172" y="978"/>
                  </a:lnTo>
                  <a:lnTo>
                    <a:pt x="1168" y="968"/>
                  </a:lnTo>
                  <a:lnTo>
                    <a:pt x="1162" y="957"/>
                  </a:lnTo>
                  <a:lnTo>
                    <a:pt x="1158" y="948"/>
                  </a:lnTo>
                  <a:lnTo>
                    <a:pt x="1155" y="939"/>
                  </a:lnTo>
                  <a:lnTo>
                    <a:pt x="1153" y="934"/>
                  </a:lnTo>
                  <a:lnTo>
                    <a:pt x="1151" y="926"/>
                  </a:lnTo>
                  <a:lnTo>
                    <a:pt x="1149" y="915"/>
                  </a:lnTo>
                  <a:lnTo>
                    <a:pt x="1146" y="902"/>
                  </a:lnTo>
                  <a:lnTo>
                    <a:pt x="1143" y="892"/>
                  </a:lnTo>
                  <a:lnTo>
                    <a:pt x="1143" y="839"/>
                  </a:lnTo>
                  <a:lnTo>
                    <a:pt x="1142" y="842"/>
                  </a:lnTo>
                  <a:lnTo>
                    <a:pt x="1136" y="846"/>
                  </a:lnTo>
                  <a:lnTo>
                    <a:pt x="1131" y="853"/>
                  </a:lnTo>
                  <a:lnTo>
                    <a:pt x="1124" y="857"/>
                  </a:lnTo>
                  <a:lnTo>
                    <a:pt x="1118" y="859"/>
                  </a:lnTo>
                  <a:lnTo>
                    <a:pt x="1112" y="853"/>
                  </a:lnTo>
                  <a:lnTo>
                    <a:pt x="1106" y="842"/>
                  </a:lnTo>
                  <a:lnTo>
                    <a:pt x="1105" y="827"/>
                  </a:lnTo>
                  <a:lnTo>
                    <a:pt x="1105" y="822"/>
                  </a:lnTo>
                  <a:lnTo>
                    <a:pt x="1102" y="816"/>
                  </a:lnTo>
                  <a:lnTo>
                    <a:pt x="1099" y="813"/>
                  </a:lnTo>
                  <a:lnTo>
                    <a:pt x="1097" y="812"/>
                  </a:lnTo>
                  <a:lnTo>
                    <a:pt x="1094" y="812"/>
                  </a:lnTo>
                  <a:lnTo>
                    <a:pt x="1090" y="811"/>
                  </a:lnTo>
                  <a:lnTo>
                    <a:pt x="1087" y="811"/>
                  </a:lnTo>
                  <a:lnTo>
                    <a:pt x="1084" y="809"/>
                  </a:lnTo>
                  <a:lnTo>
                    <a:pt x="1079" y="804"/>
                  </a:lnTo>
                  <a:lnTo>
                    <a:pt x="1073" y="796"/>
                  </a:lnTo>
                  <a:lnTo>
                    <a:pt x="1067" y="787"/>
                  </a:lnTo>
                  <a:lnTo>
                    <a:pt x="1062" y="783"/>
                  </a:lnTo>
                  <a:lnTo>
                    <a:pt x="1057" y="783"/>
                  </a:lnTo>
                  <a:lnTo>
                    <a:pt x="1054" y="785"/>
                  </a:lnTo>
                  <a:lnTo>
                    <a:pt x="1051" y="787"/>
                  </a:lnTo>
                  <a:lnTo>
                    <a:pt x="1049" y="791"/>
                  </a:lnTo>
                  <a:lnTo>
                    <a:pt x="1043" y="796"/>
                  </a:lnTo>
                  <a:lnTo>
                    <a:pt x="1024" y="798"/>
                  </a:lnTo>
                  <a:lnTo>
                    <a:pt x="1009" y="798"/>
                  </a:lnTo>
                  <a:lnTo>
                    <a:pt x="995" y="797"/>
                  </a:lnTo>
                  <a:lnTo>
                    <a:pt x="980" y="796"/>
                  </a:lnTo>
                  <a:lnTo>
                    <a:pt x="969" y="793"/>
                  </a:lnTo>
                  <a:lnTo>
                    <a:pt x="963" y="787"/>
                  </a:lnTo>
                  <a:lnTo>
                    <a:pt x="954" y="778"/>
                  </a:lnTo>
                  <a:lnTo>
                    <a:pt x="949" y="768"/>
                  </a:lnTo>
                  <a:lnTo>
                    <a:pt x="943" y="763"/>
                  </a:lnTo>
                  <a:lnTo>
                    <a:pt x="939" y="764"/>
                  </a:lnTo>
                  <a:lnTo>
                    <a:pt x="933" y="767"/>
                  </a:lnTo>
                  <a:lnTo>
                    <a:pt x="927" y="771"/>
                  </a:lnTo>
                  <a:lnTo>
                    <a:pt x="920" y="775"/>
                  </a:lnTo>
                  <a:lnTo>
                    <a:pt x="916" y="775"/>
                  </a:lnTo>
                  <a:lnTo>
                    <a:pt x="909" y="771"/>
                  </a:lnTo>
                  <a:lnTo>
                    <a:pt x="901" y="765"/>
                  </a:lnTo>
                  <a:lnTo>
                    <a:pt x="882" y="752"/>
                  </a:lnTo>
                  <a:lnTo>
                    <a:pt x="874" y="745"/>
                  </a:lnTo>
                  <a:lnTo>
                    <a:pt x="867" y="735"/>
                  </a:lnTo>
                  <a:lnTo>
                    <a:pt x="863" y="724"/>
                  </a:lnTo>
                  <a:lnTo>
                    <a:pt x="859" y="715"/>
                  </a:lnTo>
                  <a:lnTo>
                    <a:pt x="855" y="712"/>
                  </a:lnTo>
                  <a:lnTo>
                    <a:pt x="848" y="713"/>
                  </a:lnTo>
                  <a:lnTo>
                    <a:pt x="842" y="719"/>
                  </a:lnTo>
                  <a:lnTo>
                    <a:pt x="838" y="726"/>
                  </a:lnTo>
                  <a:lnTo>
                    <a:pt x="837" y="734"/>
                  </a:lnTo>
                  <a:lnTo>
                    <a:pt x="841" y="742"/>
                  </a:lnTo>
                  <a:lnTo>
                    <a:pt x="855" y="759"/>
                  </a:lnTo>
                  <a:lnTo>
                    <a:pt x="860" y="765"/>
                  </a:lnTo>
                  <a:lnTo>
                    <a:pt x="863" y="772"/>
                  </a:lnTo>
                  <a:lnTo>
                    <a:pt x="864" y="778"/>
                  </a:lnTo>
                  <a:lnTo>
                    <a:pt x="867" y="782"/>
                  </a:lnTo>
                  <a:lnTo>
                    <a:pt x="871" y="787"/>
                  </a:lnTo>
                  <a:lnTo>
                    <a:pt x="883" y="800"/>
                  </a:lnTo>
                  <a:lnTo>
                    <a:pt x="885" y="802"/>
                  </a:lnTo>
                  <a:lnTo>
                    <a:pt x="886" y="807"/>
                  </a:lnTo>
                  <a:lnTo>
                    <a:pt x="886" y="815"/>
                  </a:lnTo>
                  <a:lnTo>
                    <a:pt x="889" y="816"/>
                  </a:lnTo>
                  <a:lnTo>
                    <a:pt x="894" y="815"/>
                  </a:lnTo>
                  <a:lnTo>
                    <a:pt x="901" y="811"/>
                  </a:lnTo>
                  <a:lnTo>
                    <a:pt x="909" y="804"/>
                  </a:lnTo>
                  <a:lnTo>
                    <a:pt x="922" y="796"/>
                  </a:lnTo>
                  <a:lnTo>
                    <a:pt x="924" y="793"/>
                  </a:lnTo>
                  <a:lnTo>
                    <a:pt x="926" y="790"/>
                  </a:lnTo>
                  <a:lnTo>
                    <a:pt x="928" y="787"/>
                  </a:lnTo>
                  <a:lnTo>
                    <a:pt x="928" y="785"/>
                  </a:lnTo>
                  <a:lnTo>
                    <a:pt x="931" y="783"/>
                  </a:lnTo>
                  <a:lnTo>
                    <a:pt x="933" y="783"/>
                  </a:lnTo>
                  <a:lnTo>
                    <a:pt x="935" y="786"/>
                  </a:lnTo>
                  <a:lnTo>
                    <a:pt x="939" y="794"/>
                  </a:lnTo>
                  <a:lnTo>
                    <a:pt x="941" y="798"/>
                  </a:lnTo>
                  <a:lnTo>
                    <a:pt x="946" y="801"/>
                  </a:lnTo>
                  <a:lnTo>
                    <a:pt x="954" y="804"/>
                  </a:lnTo>
                  <a:lnTo>
                    <a:pt x="965" y="811"/>
                  </a:lnTo>
                  <a:lnTo>
                    <a:pt x="975" y="820"/>
                  </a:lnTo>
                  <a:lnTo>
                    <a:pt x="982" y="828"/>
                  </a:lnTo>
                  <a:lnTo>
                    <a:pt x="983" y="835"/>
                  </a:lnTo>
                  <a:lnTo>
                    <a:pt x="980" y="841"/>
                  </a:lnTo>
                  <a:lnTo>
                    <a:pt x="976" y="848"/>
                  </a:lnTo>
                  <a:lnTo>
                    <a:pt x="972" y="853"/>
                  </a:lnTo>
                  <a:lnTo>
                    <a:pt x="968" y="863"/>
                  </a:lnTo>
                  <a:lnTo>
                    <a:pt x="961" y="875"/>
                  </a:lnTo>
                  <a:lnTo>
                    <a:pt x="953" y="889"/>
                  </a:lnTo>
                  <a:lnTo>
                    <a:pt x="945" y="898"/>
                  </a:lnTo>
                  <a:lnTo>
                    <a:pt x="937" y="907"/>
                  </a:lnTo>
                  <a:lnTo>
                    <a:pt x="927" y="915"/>
                  </a:lnTo>
                  <a:lnTo>
                    <a:pt x="916" y="922"/>
                  </a:lnTo>
                  <a:lnTo>
                    <a:pt x="905" y="926"/>
                  </a:lnTo>
                  <a:lnTo>
                    <a:pt x="896" y="930"/>
                  </a:lnTo>
                  <a:lnTo>
                    <a:pt x="889" y="935"/>
                  </a:lnTo>
                  <a:lnTo>
                    <a:pt x="883" y="939"/>
                  </a:lnTo>
                  <a:lnTo>
                    <a:pt x="875" y="942"/>
                  </a:lnTo>
                  <a:lnTo>
                    <a:pt x="864" y="945"/>
                  </a:lnTo>
                  <a:lnTo>
                    <a:pt x="852" y="950"/>
                  </a:lnTo>
                  <a:lnTo>
                    <a:pt x="827" y="963"/>
                  </a:lnTo>
                  <a:lnTo>
                    <a:pt x="820" y="967"/>
                  </a:lnTo>
                  <a:lnTo>
                    <a:pt x="815" y="970"/>
                  </a:lnTo>
                  <a:lnTo>
                    <a:pt x="805" y="974"/>
                  </a:lnTo>
                  <a:lnTo>
                    <a:pt x="794" y="976"/>
                  </a:lnTo>
                  <a:lnTo>
                    <a:pt x="785" y="978"/>
                  </a:lnTo>
                  <a:lnTo>
                    <a:pt x="778" y="978"/>
                  </a:lnTo>
                  <a:lnTo>
                    <a:pt x="773" y="971"/>
                  </a:lnTo>
                  <a:lnTo>
                    <a:pt x="768" y="959"/>
                  </a:lnTo>
                  <a:lnTo>
                    <a:pt x="763" y="929"/>
                  </a:lnTo>
                  <a:lnTo>
                    <a:pt x="759" y="912"/>
                  </a:lnTo>
                  <a:lnTo>
                    <a:pt x="755" y="901"/>
                  </a:lnTo>
                  <a:lnTo>
                    <a:pt x="752" y="892"/>
                  </a:lnTo>
                  <a:lnTo>
                    <a:pt x="748" y="886"/>
                  </a:lnTo>
                  <a:lnTo>
                    <a:pt x="742" y="879"/>
                  </a:lnTo>
                  <a:lnTo>
                    <a:pt x="736" y="871"/>
                  </a:lnTo>
                  <a:lnTo>
                    <a:pt x="725" y="860"/>
                  </a:lnTo>
                  <a:lnTo>
                    <a:pt x="722" y="855"/>
                  </a:lnTo>
                  <a:lnTo>
                    <a:pt x="718" y="845"/>
                  </a:lnTo>
                  <a:lnTo>
                    <a:pt x="710" y="823"/>
                  </a:lnTo>
                  <a:lnTo>
                    <a:pt x="708" y="813"/>
                  </a:lnTo>
                  <a:lnTo>
                    <a:pt x="707" y="807"/>
                  </a:lnTo>
                  <a:lnTo>
                    <a:pt x="704" y="804"/>
                  </a:lnTo>
                  <a:lnTo>
                    <a:pt x="696" y="798"/>
                  </a:lnTo>
                  <a:lnTo>
                    <a:pt x="693" y="791"/>
                  </a:lnTo>
                  <a:lnTo>
                    <a:pt x="690" y="781"/>
                  </a:lnTo>
                  <a:lnTo>
                    <a:pt x="686" y="768"/>
                  </a:lnTo>
                  <a:lnTo>
                    <a:pt x="681" y="757"/>
                  </a:lnTo>
                  <a:lnTo>
                    <a:pt x="678" y="749"/>
                  </a:lnTo>
                  <a:lnTo>
                    <a:pt x="674" y="746"/>
                  </a:lnTo>
                  <a:lnTo>
                    <a:pt x="667" y="746"/>
                  </a:lnTo>
                  <a:lnTo>
                    <a:pt x="659" y="748"/>
                  </a:lnTo>
                  <a:lnTo>
                    <a:pt x="651" y="750"/>
                  </a:lnTo>
                  <a:lnTo>
                    <a:pt x="655" y="756"/>
                  </a:lnTo>
                  <a:lnTo>
                    <a:pt x="669" y="790"/>
                  </a:lnTo>
                  <a:lnTo>
                    <a:pt x="681" y="819"/>
                  </a:lnTo>
                  <a:lnTo>
                    <a:pt x="684" y="831"/>
                  </a:lnTo>
                  <a:lnTo>
                    <a:pt x="685" y="846"/>
                  </a:lnTo>
                  <a:lnTo>
                    <a:pt x="685" y="875"/>
                  </a:lnTo>
                  <a:lnTo>
                    <a:pt x="689" y="885"/>
                  </a:lnTo>
                  <a:lnTo>
                    <a:pt x="697" y="893"/>
                  </a:lnTo>
                  <a:lnTo>
                    <a:pt x="708" y="901"/>
                  </a:lnTo>
                  <a:lnTo>
                    <a:pt x="718" y="911"/>
                  </a:lnTo>
                  <a:lnTo>
                    <a:pt x="725" y="922"/>
                  </a:lnTo>
                  <a:lnTo>
                    <a:pt x="730" y="933"/>
                  </a:lnTo>
                  <a:lnTo>
                    <a:pt x="737" y="942"/>
                  </a:lnTo>
                  <a:lnTo>
                    <a:pt x="744" y="950"/>
                  </a:lnTo>
                  <a:lnTo>
                    <a:pt x="748" y="953"/>
                  </a:lnTo>
                  <a:lnTo>
                    <a:pt x="752" y="957"/>
                  </a:lnTo>
                  <a:lnTo>
                    <a:pt x="757" y="965"/>
                  </a:lnTo>
                  <a:lnTo>
                    <a:pt x="768" y="985"/>
                  </a:lnTo>
                  <a:lnTo>
                    <a:pt x="771" y="992"/>
                  </a:lnTo>
                  <a:lnTo>
                    <a:pt x="771" y="1009"/>
                  </a:lnTo>
                  <a:lnTo>
                    <a:pt x="774" y="1015"/>
                  </a:lnTo>
                  <a:lnTo>
                    <a:pt x="782" y="1018"/>
                  </a:lnTo>
                  <a:lnTo>
                    <a:pt x="794" y="1016"/>
                  </a:lnTo>
                  <a:lnTo>
                    <a:pt x="805" y="1012"/>
                  </a:lnTo>
                  <a:lnTo>
                    <a:pt x="815" y="1008"/>
                  </a:lnTo>
                  <a:lnTo>
                    <a:pt x="834" y="998"/>
                  </a:lnTo>
                  <a:lnTo>
                    <a:pt x="846" y="994"/>
                  </a:lnTo>
                  <a:lnTo>
                    <a:pt x="857" y="990"/>
                  </a:lnTo>
                  <a:lnTo>
                    <a:pt x="867" y="990"/>
                  </a:lnTo>
                  <a:lnTo>
                    <a:pt x="872" y="992"/>
                  </a:lnTo>
                  <a:lnTo>
                    <a:pt x="874" y="998"/>
                  </a:lnTo>
                  <a:lnTo>
                    <a:pt x="872" y="1009"/>
                  </a:lnTo>
                  <a:lnTo>
                    <a:pt x="870" y="1022"/>
                  </a:lnTo>
                  <a:lnTo>
                    <a:pt x="866" y="1033"/>
                  </a:lnTo>
                  <a:lnTo>
                    <a:pt x="864" y="1041"/>
                  </a:lnTo>
                  <a:lnTo>
                    <a:pt x="861" y="1048"/>
                  </a:lnTo>
                  <a:lnTo>
                    <a:pt x="855" y="1059"/>
                  </a:lnTo>
                  <a:lnTo>
                    <a:pt x="848" y="1072"/>
                  </a:lnTo>
                  <a:lnTo>
                    <a:pt x="840" y="1085"/>
                  </a:lnTo>
                  <a:lnTo>
                    <a:pt x="833" y="1097"/>
                  </a:lnTo>
                  <a:lnTo>
                    <a:pt x="830" y="1105"/>
                  </a:lnTo>
                  <a:lnTo>
                    <a:pt x="827" y="1115"/>
                  </a:lnTo>
                  <a:lnTo>
                    <a:pt x="819" y="1126"/>
                  </a:lnTo>
                  <a:lnTo>
                    <a:pt x="809" y="1134"/>
                  </a:lnTo>
                  <a:lnTo>
                    <a:pt x="800" y="1140"/>
                  </a:lnTo>
                  <a:lnTo>
                    <a:pt x="792" y="1145"/>
                  </a:lnTo>
                  <a:lnTo>
                    <a:pt x="781" y="1155"/>
                  </a:lnTo>
                  <a:lnTo>
                    <a:pt x="762" y="1179"/>
                  </a:lnTo>
                  <a:lnTo>
                    <a:pt x="755" y="1189"/>
                  </a:lnTo>
                  <a:lnTo>
                    <a:pt x="749" y="1197"/>
                  </a:lnTo>
                  <a:lnTo>
                    <a:pt x="736" y="1216"/>
                  </a:lnTo>
                  <a:lnTo>
                    <a:pt x="730" y="1224"/>
                  </a:lnTo>
                  <a:lnTo>
                    <a:pt x="725" y="1229"/>
                  </a:lnTo>
                  <a:lnTo>
                    <a:pt x="722" y="1234"/>
                  </a:lnTo>
                  <a:lnTo>
                    <a:pt x="719" y="1242"/>
                  </a:lnTo>
                  <a:lnTo>
                    <a:pt x="716" y="1253"/>
                  </a:lnTo>
                  <a:lnTo>
                    <a:pt x="715" y="1264"/>
                  </a:lnTo>
                  <a:lnTo>
                    <a:pt x="716" y="1270"/>
                  </a:lnTo>
                  <a:lnTo>
                    <a:pt x="719" y="1277"/>
                  </a:lnTo>
                  <a:lnTo>
                    <a:pt x="725" y="1298"/>
                  </a:lnTo>
                  <a:lnTo>
                    <a:pt x="730" y="1308"/>
                  </a:lnTo>
                  <a:lnTo>
                    <a:pt x="738" y="1318"/>
                  </a:lnTo>
                  <a:lnTo>
                    <a:pt x="741" y="1327"/>
                  </a:lnTo>
                  <a:lnTo>
                    <a:pt x="740" y="1335"/>
                  </a:lnTo>
                  <a:lnTo>
                    <a:pt x="737" y="1344"/>
                  </a:lnTo>
                  <a:lnTo>
                    <a:pt x="738" y="1355"/>
                  </a:lnTo>
                  <a:lnTo>
                    <a:pt x="740" y="1368"/>
                  </a:lnTo>
                  <a:lnTo>
                    <a:pt x="740" y="1381"/>
                  </a:lnTo>
                  <a:lnTo>
                    <a:pt x="736" y="1393"/>
                  </a:lnTo>
                  <a:lnTo>
                    <a:pt x="727" y="1405"/>
                  </a:lnTo>
                  <a:lnTo>
                    <a:pt x="708" y="1425"/>
                  </a:lnTo>
                  <a:lnTo>
                    <a:pt x="699" y="1433"/>
                  </a:lnTo>
                  <a:lnTo>
                    <a:pt x="689" y="1442"/>
                  </a:lnTo>
                  <a:lnTo>
                    <a:pt x="681" y="1452"/>
                  </a:lnTo>
                  <a:lnTo>
                    <a:pt x="673" y="1464"/>
                  </a:lnTo>
                  <a:lnTo>
                    <a:pt x="667" y="1474"/>
                  </a:lnTo>
                  <a:lnTo>
                    <a:pt x="667" y="1482"/>
                  </a:lnTo>
                  <a:lnTo>
                    <a:pt x="669" y="1489"/>
                  </a:lnTo>
                  <a:lnTo>
                    <a:pt x="671" y="1499"/>
                  </a:lnTo>
                  <a:lnTo>
                    <a:pt x="674" y="1511"/>
                  </a:lnTo>
                  <a:lnTo>
                    <a:pt x="677" y="1520"/>
                  </a:lnTo>
                  <a:lnTo>
                    <a:pt x="677" y="1527"/>
                  </a:lnTo>
                  <a:lnTo>
                    <a:pt x="673" y="1531"/>
                  </a:lnTo>
                  <a:lnTo>
                    <a:pt x="665" y="1535"/>
                  </a:lnTo>
                  <a:lnTo>
                    <a:pt x="655" y="1538"/>
                  </a:lnTo>
                  <a:lnTo>
                    <a:pt x="645" y="1542"/>
                  </a:lnTo>
                  <a:lnTo>
                    <a:pt x="639" y="1545"/>
                  </a:lnTo>
                  <a:lnTo>
                    <a:pt x="636" y="1549"/>
                  </a:lnTo>
                  <a:lnTo>
                    <a:pt x="637" y="1555"/>
                  </a:lnTo>
                  <a:lnTo>
                    <a:pt x="639" y="1562"/>
                  </a:lnTo>
                  <a:lnTo>
                    <a:pt x="643" y="1570"/>
                  </a:lnTo>
                  <a:lnTo>
                    <a:pt x="644" y="1577"/>
                  </a:lnTo>
                  <a:lnTo>
                    <a:pt x="643" y="1585"/>
                  </a:lnTo>
                  <a:lnTo>
                    <a:pt x="637" y="1594"/>
                  </a:lnTo>
                  <a:lnTo>
                    <a:pt x="629" y="1604"/>
                  </a:lnTo>
                  <a:lnTo>
                    <a:pt x="622" y="1612"/>
                  </a:lnTo>
                  <a:lnTo>
                    <a:pt x="615" y="1619"/>
                  </a:lnTo>
                  <a:lnTo>
                    <a:pt x="607" y="1630"/>
                  </a:lnTo>
                  <a:lnTo>
                    <a:pt x="599" y="1642"/>
                  </a:lnTo>
                  <a:lnTo>
                    <a:pt x="588" y="1655"/>
                  </a:lnTo>
                  <a:lnTo>
                    <a:pt x="580" y="1663"/>
                  </a:lnTo>
                  <a:lnTo>
                    <a:pt x="569" y="1668"/>
                  </a:lnTo>
                  <a:lnTo>
                    <a:pt x="557" y="1671"/>
                  </a:lnTo>
                  <a:lnTo>
                    <a:pt x="543" y="1673"/>
                  </a:lnTo>
                  <a:lnTo>
                    <a:pt x="532" y="1671"/>
                  </a:lnTo>
                  <a:lnTo>
                    <a:pt x="521" y="1673"/>
                  </a:lnTo>
                  <a:lnTo>
                    <a:pt x="507" y="1677"/>
                  </a:lnTo>
                  <a:lnTo>
                    <a:pt x="496" y="1683"/>
                  </a:lnTo>
                  <a:lnTo>
                    <a:pt x="490" y="1689"/>
                  </a:lnTo>
                  <a:lnTo>
                    <a:pt x="483" y="1692"/>
                  </a:lnTo>
                  <a:lnTo>
                    <a:pt x="476" y="1692"/>
                  </a:lnTo>
                  <a:lnTo>
                    <a:pt x="466" y="1688"/>
                  </a:lnTo>
                  <a:lnTo>
                    <a:pt x="458" y="1681"/>
                  </a:lnTo>
                  <a:lnTo>
                    <a:pt x="454" y="1670"/>
                  </a:lnTo>
                  <a:lnTo>
                    <a:pt x="451" y="1645"/>
                  </a:lnTo>
                  <a:lnTo>
                    <a:pt x="450" y="1638"/>
                  </a:lnTo>
                  <a:lnTo>
                    <a:pt x="448" y="1636"/>
                  </a:lnTo>
                  <a:lnTo>
                    <a:pt x="448" y="1631"/>
                  </a:lnTo>
                  <a:lnTo>
                    <a:pt x="446" y="1623"/>
                  </a:lnTo>
                  <a:lnTo>
                    <a:pt x="442" y="1612"/>
                  </a:lnTo>
                  <a:lnTo>
                    <a:pt x="436" y="1603"/>
                  </a:lnTo>
                  <a:lnTo>
                    <a:pt x="428" y="1593"/>
                  </a:lnTo>
                  <a:lnTo>
                    <a:pt x="423" y="1582"/>
                  </a:lnTo>
                  <a:lnTo>
                    <a:pt x="417" y="1574"/>
                  </a:lnTo>
                  <a:lnTo>
                    <a:pt x="416" y="1567"/>
                  </a:lnTo>
                  <a:lnTo>
                    <a:pt x="418" y="1559"/>
                  </a:lnTo>
                  <a:lnTo>
                    <a:pt x="421" y="1549"/>
                  </a:lnTo>
                  <a:lnTo>
                    <a:pt x="425" y="1540"/>
                  </a:lnTo>
                  <a:lnTo>
                    <a:pt x="427" y="1530"/>
                  </a:lnTo>
                  <a:lnTo>
                    <a:pt x="423" y="1519"/>
                  </a:lnTo>
                  <a:lnTo>
                    <a:pt x="416" y="1508"/>
                  </a:lnTo>
                  <a:lnTo>
                    <a:pt x="407" y="1499"/>
                  </a:lnTo>
                  <a:lnTo>
                    <a:pt x="401" y="1490"/>
                  </a:lnTo>
                  <a:lnTo>
                    <a:pt x="397" y="1482"/>
                  </a:lnTo>
                  <a:lnTo>
                    <a:pt x="391" y="1470"/>
                  </a:lnTo>
                  <a:lnTo>
                    <a:pt x="384" y="1457"/>
                  </a:lnTo>
                  <a:lnTo>
                    <a:pt x="380" y="1449"/>
                  </a:lnTo>
                  <a:lnTo>
                    <a:pt x="376" y="1437"/>
                  </a:lnTo>
                  <a:lnTo>
                    <a:pt x="372" y="1419"/>
                  </a:lnTo>
                  <a:lnTo>
                    <a:pt x="372" y="1397"/>
                  </a:lnTo>
                  <a:lnTo>
                    <a:pt x="375" y="1379"/>
                  </a:lnTo>
                  <a:lnTo>
                    <a:pt x="380" y="1366"/>
                  </a:lnTo>
                  <a:lnTo>
                    <a:pt x="386" y="1356"/>
                  </a:lnTo>
                  <a:lnTo>
                    <a:pt x="392" y="1349"/>
                  </a:lnTo>
                  <a:lnTo>
                    <a:pt x="398" y="1341"/>
                  </a:lnTo>
                  <a:lnTo>
                    <a:pt x="397" y="1330"/>
                  </a:lnTo>
                  <a:lnTo>
                    <a:pt x="390" y="1316"/>
                  </a:lnTo>
                  <a:lnTo>
                    <a:pt x="387" y="1307"/>
                  </a:lnTo>
                  <a:lnTo>
                    <a:pt x="387" y="1274"/>
                  </a:lnTo>
                  <a:lnTo>
                    <a:pt x="386" y="1267"/>
                  </a:lnTo>
                  <a:lnTo>
                    <a:pt x="381" y="1257"/>
                  </a:lnTo>
                  <a:lnTo>
                    <a:pt x="371" y="1224"/>
                  </a:lnTo>
                  <a:lnTo>
                    <a:pt x="364" y="1209"/>
                  </a:lnTo>
                  <a:lnTo>
                    <a:pt x="357" y="1200"/>
                  </a:lnTo>
                  <a:lnTo>
                    <a:pt x="350" y="1196"/>
                  </a:lnTo>
                  <a:lnTo>
                    <a:pt x="343" y="1193"/>
                  </a:lnTo>
                  <a:lnTo>
                    <a:pt x="339" y="1190"/>
                  </a:lnTo>
                  <a:lnTo>
                    <a:pt x="338" y="1183"/>
                  </a:lnTo>
                  <a:lnTo>
                    <a:pt x="339" y="1175"/>
                  </a:lnTo>
                  <a:lnTo>
                    <a:pt x="342" y="1161"/>
                  </a:lnTo>
                  <a:lnTo>
                    <a:pt x="345" y="1137"/>
                  </a:lnTo>
                  <a:lnTo>
                    <a:pt x="350" y="1127"/>
                  </a:lnTo>
                  <a:lnTo>
                    <a:pt x="354" y="1119"/>
                  </a:lnTo>
                  <a:lnTo>
                    <a:pt x="356" y="1112"/>
                  </a:lnTo>
                  <a:lnTo>
                    <a:pt x="351" y="1107"/>
                  </a:lnTo>
                  <a:lnTo>
                    <a:pt x="339" y="1098"/>
                  </a:lnTo>
                  <a:lnTo>
                    <a:pt x="335" y="1094"/>
                  </a:lnTo>
                  <a:lnTo>
                    <a:pt x="334" y="1094"/>
                  </a:lnTo>
                  <a:lnTo>
                    <a:pt x="332" y="1093"/>
                  </a:lnTo>
                  <a:lnTo>
                    <a:pt x="331" y="1094"/>
                  </a:lnTo>
                  <a:lnTo>
                    <a:pt x="328" y="1096"/>
                  </a:lnTo>
                  <a:lnTo>
                    <a:pt x="325" y="1098"/>
                  </a:lnTo>
                  <a:lnTo>
                    <a:pt x="317" y="1104"/>
                  </a:lnTo>
                  <a:lnTo>
                    <a:pt x="310" y="1108"/>
                  </a:lnTo>
                  <a:lnTo>
                    <a:pt x="302" y="1108"/>
                  </a:lnTo>
                  <a:lnTo>
                    <a:pt x="295" y="1104"/>
                  </a:lnTo>
                  <a:lnTo>
                    <a:pt x="291" y="1096"/>
                  </a:lnTo>
                  <a:lnTo>
                    <a:pt x="289" y="1087"/>
                  </a:lnTo>
                  <a:lnTo>
                    <a:pt x="284" y="1079"/>
                  </a:lnTo>
                  <a:lnTo>
                    <a:pt x="276" y="1071"/>
                  </a:lnTo>
                  <a:lnTo>
                    <a:pt x="265" y="1066"/>
                  </a:lnTo>
                  <a:lnTo>
                    <a:pt x="252" y="1064"/>
                  </a:lnTo>
                  <a:lnTo>
                    <a:pt x="241" y="1066"/>
                  </a:lnTo>
                  <a:lnTo>
                    <a:pt x="234" y="1067"/>
                  </a:lnTo>
                  <a:lnTo>
                    <a:pt x="230" y="1071"/>
                  </a:lnTo>
                  <a:lnTo>
                    <a:pt x="223" y="1079"/>
                  </a:lnTo>
                  <a:lnTo>
                    <a:pt x="215" y="1087"/>
                  </a:lnTo>
                  <a:lnTo>
                    <a:pt x="204" y="1093"/>
                  </a:lnTo>
                  <a:lnTo>
                    <a:pt x="190" y="1094"/>
                  </a:lnTo>
                  <a:lnTo>
                    <a:pt x="163" y="1092"/>
                  </a:lnTo>
                  <a:lnTo>
                    <a:pt x="152" y="1092"/>
                  </a:lnTo>
                  <a:lnTo>
                    <a:pt x="142" y="1093"/>
                  </a:lnTo>
                  <a:lnTo>
                    <a:pt x="135" y="1097"/>
                  </a:lnTo>
                  <a:lnTo>
                    <a:pt x="129" y="1111"/>
                  </a:lnTo>
                  <a:lnTo>
                    <a:pt x="127" y="1112"/>
                  </a:lnTo>
                  <a:lnTo>
                    <a:pt x="124" y="1112"/>
                  </a:lnTo>
                  <a:lnTo>
                    <a:pt x="122" y="1111"/>
                  </a:lnTo>
                  <a:lnTo>
                    <a:pt x="118" y="1108"/>
                  </a:lnTo>
                  <a:lnTo>
                    <a:pt x="103" y="1093"/>
                  </a:lnTo>
                  <a:lnTo>
                    <a:pt x="94" y="1086"/>
                  </a:lnTo>
                  <a:lnTo>
                    <a:pt x="90" y="1081"/>
                  </a:lnTo>
                  <a:lnTo>
                    <a:pt x="88" y="1078"/>
                  </a:lnTo>
                  <a:lnTo>
                    <a:pt x="86" y="1075"/>
                  </a:lnTo>
                  <a:lnTo>
                    <a:pt x="82" y="1068"/>
                  </a:lnTo>
                  <a:lnTo>
                    <a:pt x="78" y="1059"/>
                  </a:lnTo>
                  <a:lnTo>
                    <a:pt x="72" y="1046"/>
                  </a:lnTo>
                  <a:lnTo>
                    <a:pt x="64" y="1027"/>
                  </a:lnTo>
                  <a:lnTo>
                    <a:pt x="57" y="1019"/>
                  </a:lnTo>
                  <a:lnTo>
                    <a:pt x="48" y="1012"/>
                  </a:lnTo>
                  <a:lnTo>
                    <a:pt x="36" y="1007"/>
                  </a:lnTo>
                  <a:lnTo>
                    <a:pt x="21" y="1000"/>
                  </a:lnTo>
                  <a:lnTo>
                    <a:pt x="12" y="993"/>
                  </a:lnTo>
                  <a:lnTo>
                    <a:pt x="8" y="986"/>
                  </a:lnTo>
                  <a:lnTo>
                    <a:pt x="8" y="979"/>
                  </a:lnTo>
                  <a:lnTo>
                    <a:pt x="10" y="971"/>
                  </a:lnTo>
                  <a:lnTo>
                    <a:pt x="10" y="963"/>
                  </a:lnTo>
                  <a:lnTo>
                    <a:pt x="8" y="957"/>
                  </a:lnTo>
                  <a:lnTo>
                    <a:pt x="5" y="953"/>
                  </a:lnTo>
                  <a:lnTo>
                    <a:pt x="4" y="950"/>
                  </a:lnTo>
                  <a:lnTo>
                    <a:pt x="0" y="946"/>
                  </a:lnTo>
                  <a:lnTo>
                    <a:pt x="0" y="945"/>
                  </a:lnTo>
                  <a:lnTo>
                    <a:pt x="1" y="944"/>
                  </a:lnTo>
                  <a:lnTo>
                    <a:pt x="4" y="942"/>
                  </a:lnTo>
                  <a:lnTo>
                    <a:pt x="11" y="929"/>
                  </a:lnTo>
                  <a:lnTo>
                    <a:pt x="18" y="916"/>
                  </a:lnTo>
                  <a:lnTo>
                    <a:pt x="23" y="902"/>
                  </a:lnTo>
                  <a:lnTo>
                    <a:pt x="25" y="890"/>
                  </a:lnTo>
                  <a:lnTo>
                    <a:pt x="22" y="878"/>
                  </a:lnTo>
                  <a:lnTo>
                    <a:pt x="21" y="870"/>
                  </a:lnTo>
                  <a:lnTo>
                    <a:pt x="18" y="860"/>
                  </a:lnTo>
                  <a:lnTo>
                    <a:pt x="14" y="850"/>
                  </a:lnTo>
                  <a:lnTo>
                    <a:pt x="14" y="839"/>
                  </a:lnTo>
                  <a:lnTo>
                    <a:pt x="18" y="827"/>
                  </a:lnTo>
                  <a:lnTo>
                    <a:pt x="23" y="815"/>
                  </a:lnTo>
                  <a:lnTo>
                    <a:pt x="29" y="800"/>
                  </a:lnTo>
                  <a:lnTo>
                    <a:pt x="38" y="771"/>
                  </a:lnTo>
                  <a:lnTo>
                    <a:pt x="44" y="761"/>
                  </a:lnTo>
                  <a:lnTo>
                    <a:pt x="53" y="753"/>
                  </a:lnTo>
                  <a:lnTo>
                    <a:pt x="66" y="746"/>
                  </a:lnTo>
                  <a:lnTo>
                    <a:pt x="90" y="734"/>
                  </a:lnTo>
                  <a:lnTo>
                    <a:pt x="96" y="728"/>
                  </a:lnTo>
                  <a:lnTo>
                    <a:pt x="97" y="722"/>
                  </a:lnTo>
                  <a:lnTo>
                    <a:pt x="98" y="713"/>
                  </a:lnTo>
                  <a:lnTo>
                    <a:pt x="98" y="702"/>
                  </a:lnTo>
                  <a:lnTo>
                    <a:pt x="101" y="691"/>
                  </a:lnTo>
                  <a:lnTo>
                    <a:pt x="107" y="679"/>
                  </a:lnTo>
                  <a:lnTo>
                    <a:pt x="112" y="671"/>
                  </a:lnTo>
                  <a:lnTo>
                    <a:pt x="118" y="665"/>
                  </a:lnTo>
                  <a:lnTo>
                    <a:pt x="120" y="664"/>
                  </a:lnTo>
                  <a:lnTo>
                    <a:pt x="124" y="661"/>
                  </a:lnTo>
                  <a:lnTo>
                    <a:pt x="130" y="656"/>
                  </a:lnTo>
                  <a:lnTo>
                    <a:pt x="138" y="649"/>
                  </a:lnTo>
                  <a:lnTo>
                    <a:pt x="148" y="642"/>
                  </a:lnTo>
                  <a:lnTo>
                    <a:pt x="155" y="639"/>
                  </a:lnTo>
                  <a:lnTo>
                    <a:pt x="164" y="639"/>
                  </a:lnTo>
                  <a:lnTo>
                    <a:pt x="172" y="641"/>
                  </a:lnTo>
                  <a:lnTo>
                    <a:pt x="185" y="641"/>
                  </a:lnTo>
                  <a:lnTo>
                    <a:pt x="190" y="638"/>
                  </a:lnTo>
                  <a:lnTo>
                    <a:pt x="198" y="635"/>
                  </a:lnTo>
                  <a:lnTo>
                    <a:pt x="208" y="631"/>
                  </a:lnTo>
                  <a:lnTo>
                    <a:pt x="224" y="623"/>
                  </a:lnTo>
                  <a:lnTo>
                    <a:pt x="234" y="619"/>
                  </a:lnTo>
                  <a:lnTo>
                    <a:pt x="246" y="613"/>
                  </a:lnTo>
                  <a:lnTo>
                    <a:pt x="256" y="611"/>
                  </a:lnTo>
                  <a:lnTo>
                    <a:pt x="261" y="609"/>
                  </a:lnTo>
                  <a:lnTo>
                    <a:pt x="308" y="609"/>
                  </a:lnTo>
                  <a:lnTo>
                    <a:pt x="320" y="608"/>
                  </a:lnTo>
                  <a:lnTo>
                    <a:pt x="327" y="607"/>
                  </a:lnTo>
                  <a:lnTo>
                    <a:pt x="332" y="605"/>
                  </a:lnTo>
                  <a:lnTo>
                    <a:pt x="340" y="604"/>
                  </a:lnTo>
                  <a:lnTo>
                    <a:pt x="350" y="604"/>
                  </a:lnTo>
                  <a:lnTo>
                    <a:pt x="358" y="607"/>
                  </a:lnTo>
                  <a:lnTo>
                    <a:pt x="366" y="613"/>
                  </a:lnTo>
                  <a:lnTo>
                    <a:pt x="372" y="626"/>
                  </a:lnTo>
                  <a:lnTo>
                    <a:pt x="375" y="637"/>
                  </a:lnTo>
                  <a:lnTo>
                    <a:pt x="373" y="642"/>
                  </a:lnTo>
                  <a:lnTo>
                    <a:pt x="369" y="645"/>
                  </a:lnTo>
                  <a:lnTo>
                    <a:pt x="364" y="646"/>
                  </a:lnTo>
                  <a:lnTo>
                    <a:pt x="358" y="646"/>
                  </a:lnTo>
                  <a:lnTo>
                    <a:pt x="354" y="648"/>
                  </a:lnTo>
                  <a:lnTo>
                    <a:pt x="351" y="650"/>
                  </a:lnTo>
                  <a:lnTo>
                    <a:pt x="350" y="653"/>
                  </a:lnTo>
                  <a:lnTo>
                    <a:pt x="351" y="656"/>
                  </a:lnTo>
                  <a:lnTo>
                    <a:pt x="353" y="657"/>
                  </a:lnTo>
                  <a:lnTo>
                    <a:pt x="354" y="660"/>
                  </a:lnTo>
                  <a:lnTo>
                    <a:pt x="357" y="663"/>
                  </a:lnTo>
                  <a:lnTo>
                    <a:pt x="360" y="664"/>
                  </a:lnTo>
                  <a:lnTo>
                    <a:pt x="361" y="664"/>
                  </a:lnTo>
                  <a:lnTo>
                    <a:pt x="366" y="667"/>
                  </a:lnTo>
                  <a:lnTo>
                    <a:pt x="373" y="672"/>
                  </a:lnTo>
                  <a:lnTo>
                    <a:pt x="381" y="678"/>
                  </a:lnTo>
                  <a:lnTo>
                    <a:pt x="388" y="681"/>
                  </a:lnTo>
                  <a:lnTo>
                    <a:pt x="395" y="682"/>
                  </a:lnTo>
                  <a:lnTo>
                    <a:pt x="403" y="685"/>
                  </a:lnTo>
                  <a:lnTo>
                    <a:pt x="414" y="690"/>
                  </a:lnTo>
                  <a:lnTo>
                    <a:pt x="416" y="691"/>
                  </a:lnTo>
                  <a:lnTo>
                    <a:pt x="421" y="696"/>
                  </a:lnTo>
                  <a:lnTo>
                    <a:pt x="428" y="701"/>
                  </a:lnTo>
                  <a:lnTo>
                    <a:pt x="435" y="705"/>
                  </a:lnTo>
                  <a:lnTo>
                    <a:pt x="448" y="708"/>
                  </a:lnTo>
                  <a:lnTo>
                    <a:pt x="455" y="712"/>
                  </a:lnTo>
                  <a:lnTo>
                    <a:pt x="464" y="716"/>
                  </a:lnTo>
                  <a:lnTo>
                    <a:pt x="472" y="717"/>
                  </a:lnTo>
                  <a:lnTo>
                    <a:pt x="479" y="713"/>
                  </a:lnTo>
                  <a:lnTo>
                    <a:pt x="495" y="685"/>
                  </a:lnTo>
                  <a:lnTo>
                    <a:pt x="500" y="678"/>
                  </a:lnTo>
                  <a:lnTo>
                    <a:pt x="506" y="676"/>
                  </a:lnTo>
                  <a:lnTo>
                    <a:pt x="517" y="681"/>
                  </a:lnTo>
                  <a:lnTo>
                    <a:pt x="529" y="687"/>
                  </a:lnTo>
                  <a:lnTo>
                    <a:pt x="541" y="690"/>
                  </a:lnTo>
                  <a:lnTo>
                    <a:pt x="581" y="690"/>
                  </a:lnTo>
                  <a:lnTo>
                    <a:pt x="587" y="693"/>
                  </a:lnTo>
                  <a:lnTo>
                    <a:pt x="585" y="697"/>
                  </a:lnTo>
                  <a:lnTo>
                    <a:pt x="581" y="704"/>
                  </a:lnTo>
                  <a:lnTo>
                    <a:pt x="573" y="711"/>
                  </a:lnTo>
                  <a:lnTo>
                    <a:pt x="561" y="723"/>
                  </a:lnTo>
                  <a:lnTo>
                    <a:pt x="559" y="726"/>
                  </a:lnTo>
                  <a:lnTo>
                    <a:pt x="562" y="728"/>
                  </a:lnTo>
                  <a:lnTo>
                    <a:pt x="563" y="728"/>
                  </a:lnTo>
                  <a:lnTo>
                    <a:pt x="566" y="727"/>
                  </a:lnTo>
                  <a:lnTo>
                    <a:pt x="573" y="720"/>
                  </a:lnTo>
                  <a:lnTo>
                    <a:pt x="577" y="715"/>
                  </a:lnTo>
                  <a:lnTo>
                    <a:pt x="587" y="707"/>
                  </a:lnTo>
                  <a:lnTo>
                    <a:pt x="596" y="701"/>
                  </a:lnTo>
                  <a:lnTo>
                    <a:pt x="606" y="698"/>
                  </a:lnTo>
                  <a:lnTo>
                    <a:pt x="617" y="696"/>
                  </a:lnTo>
                  <a:lnTo>
                    <a:pt x="621" y="696"/>
                  </a:lnTo>
                  <a:lnTo>
                    <a:pt x="626" y="698"/>
                  </a:lnTo>
                  <a:lnTo>
                    <a:pt x="629" y="701"/>
                  </a:lnTo>
                  <a:lnTo>
                    <a:pt x="632" y="705"/>
                  </a:lnTo>
                  <a:lnTo>
                    <a:pt x="634" y="704"/>
                  </a:lnTo>
                  <a:lnTo>
                    <a:pt x="648" y="704"/>
                  </a:lnTo>
                  <a:lnTo>
                    <a:pt x="651" y="702"/>
                  </a:lnTo>
                  <a:lnTo>
                    <a:pt x="655" y="694"/>
                  </a:lnTo>
                  <a:lnTo>
                    <a:pt x="658" y="690"/>
                  </a:lnTo>
                  <a:lnTo>
                    <a:pt x="662" y="685"/>
                  </a:lnTo>
                  <a:lnTo>
                    <a:pt x="669" y="672"/>
                  </a:lnTo>
                  <a:lnTo>
                    <a:pt x="673" y="659"/>
                  </a:lnTo>
                  <a:lnTo>
                    <a:pt x="675" y="644"/>
                  </a:lnTo>
                  <a:lnTo>
                    <a:pt x="677" y="630"/>
                  </a:lnTo>
                  <a:lnTo>
                    <a:pt x="677" y="622"/>
                  </a:lnTo>
                  <a:lnTo>
                    <a:pt x="675" y="620"/>
                  </a:lnTo>
                  <a:lnTo>
                    <a:pt x="673" y="619"/>
                  </a:lnTo>
                  <a:lnTo>
                    <a:pt x="671" y="619"/>
                  </a:lnTo>
                  <a:lnTo>
                    <a:pt x="669" y="620"/>
                  </a:lnTo>
                  <a:lnTo>
                    <a:pt x="666" y="620"/>
                  </a:lnTo>
                  <a:lnTo>
                    <a:pt x="660" y="623"/>
                  </a:lnTo>
                  <a:lnTo>
                    <a:pt x="641" y="628"/>
                  </a:lnTo>
                  <a:lnTo>
                    <a:pt x="634" y="628"/>
                  </a:lnTo>
                  <a:lnTo>
                    <a:pt x="629" y="627"/>
                  </a:lnTo>
                  <a:lnTo>
                    <a:pt x="622" y="624"/>
                  </a:lnTo>
                  <a:lnTo>
                    <a:pt x="614" y="623"/>
                  </a:lnTo>
                  <a:lnTo>
                    <a:pt x="606" y="626"/>
                  </a:lnTo>
                  <a:lnTo>
                    <a:pt x="598" y="626"/>
                  </a:lnTo>
                  <a:lnTo>
                    <a:pt x="589" y="623"/>
                  </a:lnTo>
                  <a:lnTo>
                    <a:pt x="578" y="615"/>
                  </a:lnTo>
                  <a:lnTo>
                    <a:pt x="569" y="609"/>
                  </a:lnTo>
                  <a:lnTo>
                    <a:pt x="561" y="604"/>
                  </a:lnTo>
                  <a:lnTo>
                    <a:pt x="557" y="600"/>
                  </a:lnTo>
                  <a:lnTo>
                    <a:pt x="555" y="594"/>
                  </a:lnTo>
                  <a:lnTo>
                    <a:pt x="555" y="574"/>
                  </a:lnTo>
                  <a:lnTo>
                    <a:pt x="554" y="564"/>
                  </a:lnTo>
                  <a:lnTo>
                    <a:pt x="552" y="557"/>
                  </a:lnTo>
                  <a:lnTo>
                    <a:pt x="550" y="554"/>
                  </a:lnTo>
                  <a:lnTo>
                    <a:pt x="544" y="554"/>
                  </a:lnTo>
                  <a:lnTo>
                    <a:pt x="540" y="556"/>
                  </a:lnTo>
                  <a:lnTo>
                    <a:pt x="535" y="561"/>
                  </a:lnTo>
                  <a:lnTo>
                    <a:pt x="532" y="563"/>
                  </a:lnTo>
                  <a:lnTo>
                    <a:pt x="529" y="565"/>
                  </a:lnTo>
                  <a:lnTo>
                    <a:pt x="525" y="567"/>
                  </a:lnTo>
                  <a:lnTo>
                    <a:pt x="522" y="570"/>
                  </a:lnTo>
                  <a:lnTo>
                    <a:pt x="518" y="571"/>
                  </a:lnTo>
                  <a:lnTo>
                    <a:pt x="517" y="572"/>
                  </a:lnTo>
                  <a:lnTo>
                    <a:pt x="515" y="575"/>
                  </a:lnTo>
                  <a:lnTo>
                    <a:pt x="521" y="580"/>
                  </a:lnTo>
                  <a:lnTo>
                    <a:pt x="528" y="585"/>
                  </a:lnTo>
                  <a:lnTo>
                    <a:pt x="532" y="591"/>
                  </a:lnTo>
                  <a:lnTo>
                    <a:pt x="533" y="598"/>
                  </a:lnTo>
                  <a:lnTo>
                    <a:pt x="532" y="602"/>
                  </a:lnTo>
                  <a:lnTo>
                    <a:pt x="529" y="607"/>
                  </a:lnTo>
                  <a:lnTo>
                    <a:pt x="526" y="609"/>
                  </a:lnTo>
                  <a:lnTo>
                    <a:pt x="524" y="611"/>
                  </a:lnTo>
                  <a:lnTo>
                    <a:pt x="520" y="613"/>
                  </a:lnTo>
                  <a:lnTo>
                    <a:pt x="513" y="620"/>
                  </a:lnTo>
                  <a:lnTo>
                    <a:pt x="499" y="631"/>
                  </a:lnTo>
                  <a:lnTo>
                    <a:pt x="492" y="635"/>
                  </a:lnTo>
                  <a:lnTo>
                    <a:pt x="490" y="634"/>
                  </a:lnTo>
                  <a:lnTo>
                    <a:pt x="487" y="627"/>
                  </a:lnTo>
                  <a:lnTo>
                    <a:pt x="485" y="615"/>
                  </a:lnTo>
                  <a:lnTo>
                    <a:pt x="484" y="601"/>
                  </a:lnTo>
                  <a:lnTo>
                    <a:pt x="483" y="589"/>
                  </a:lnTo>
                  <a:lnTo>
                    <a:pt x="481" y="582"/>
                  </a:lnTo>
                  <a:lnTo>
                    <a:pt x="476" y="575"/>
                  </a:lnTo>
                  <a:lnTo>
                    <a:pt x="469" y="564"/>
                  </a:lnTo>
                  <a:lnTo>
                    <a:pt x="465" y="553"/>
                  </a:lnTo>
                  <a:lnTo>
                    <a:pt x="459" y="543"/>
                  </a:lnTo>
                  <a:lnTo>
                    <a:pt x="450" y="537"/>
                  </a:lnTo>
                  <a:lnTo>
                    <a:pt x="435" y="522"/>
                  </a:lnTo>
                  <a:lnTo>
                    <a:pt x="424" y="513"/>
                  </a:lnTo>
                  <a:lnTo>
                    <a:pt x="413" y="504"/>
                  </a:lnTo>
                  <a:lnTo>
                    <a:pt x="405" y="496"/>
                  </a:lnTo>
                  <a:lnTo>
                    <a:pt x="398" y="490"/>
                  </a:lnTo>
                  <a:lnTo>
                    <a:pt x="392" y="486"/>
                  </a:lnTo>
                  <a:lnTo>
                    <a:pt x="386" y="485"/>
                  </a:lnTo>
                  <a:lnTo>
                    <a:pt x="381" y="485"/>
                  </a:lnTo>
                  <a:lnTo>
                    <a:pt x="380" y="490"/>
                  </a:lnTo>
                  <a:lnTo>
                    <a:pt x="381" y="498"/>
                  </a:lnTo>
                  <a:lnTo>
                    <a:pt x="388" y="505"/>
                  </a:lnTo>
                  <a:lnTo>
                    <a:pt x="395" y="511"/>
                  </a:lnTo>
                  <a:lnTo>
                    <a:pt x="401" y="519"/>
                  </a:lnTo>
                  <a:lnTo>
                    <a:pt x="409" y="530"/>
                  </a:lnTo>
                  <a:lnTo>
                    <a:pt x="420" y="538"/>
                  </a:lnTo>
                  <a:lnTo>
                    <a:pt x="429" y="543"/>
                  </a:lnTo>
                  <a:lnTo>
                    <a:pt x="435" y="546"/>
                  </a:lnTo>
                  <a:lnTo>
                    <a:pt x="448" y="557"/>
                  </a:lnTo>
                  <a:lnTo>
                    <a:pt x="454" y="561"/>
                  </a:lnTo>
                  <a:lnTo>
                    <a:pt x="457" y="563"/>
                  </a:lnTo>
                  <a:lnTo>
                    <a:pt x="454" y="564"/>
                  </a:lnTo>
                  <a:lnTo>
                    <a:pt x="451" y="564"/>
                  </a:lnTo>
                  <a:lnTo>
                    <a:pt x="448" y="565"/>
                  </a:lnTo>
                  <a:lnTo>
                    <a:pt x="440" y="565"/>
                  </a:lnTo>
                  <a:lnTo>
                    <a:pt x="439" y="567"/>
                  </a:lnTo>
                  <a:lnTo>
                    <a:pt x="439" y="572"/>
                  </a:lnTo>
                  <a:lnTo>
                    <a:pt x="440" y="579"/>
                  </a:lnTo>
                  <a:lnTo>
                    <a:pt x="443" y="589"/>
                  </a:lnTo>
                  <a:lnTo>
                    <a:pt x="444" y="596"/>
                  </a:lnTo>
                  <a:lnTo>
                    <a:pt x="444" y="602"/>
                  </a:lnTo>
                  <a:lnTo>
                    <a:pt x="442" y="605"/>
                  </a:lnTo>
                  <a:lnTo>
                    <a:pt x="440" y="605"/>
                  </a:lnTo>
                  <a:lnTo>
                    <a:pt x="438" y="604"/>
                  </a:lnTo>
                  <a:lnTo>
                    <a:pt x="435" y="601"/>
                  </a:lnTo>
                  <a:lnTo>
                    <a:pt x="433" y="598"/>
                  </a:lnTo>
                  <a:lnTo>
                    <a:pt x="431" y="596"/>
                  </a:lnTo>
                  <a:lnTo>
                    <a:pt x="429" y="591"/>
                  </a:lnTo>
                  <a:lnTo>
                    <a:pt x="428" y="589"/>
                  </a:lnTo>
                  <a:lnTo>
                    <a:pt x="420" y="570"/>
                  </a:lnTo>
                  <a:lnTo>
                    <a:pt x="416" y="563"/>
                  </a:lnTo>
                  <a:lnTo>
                    <a:pt x="402" y="556"/>
                  </a:lnTo>
                  <a:lnTo>
                    <a:pt x="392" y="553"/>
                  </a:lnTo>
                  <a:lnTo>
                    <a:pt x="379" y="546"/>
                  </a:lnTo>
                  <a:lnTo>
                    <a:pt x="373" y="542"/>
                  </a:lnTo>
                  <a:lnTo>
                    <a:pt x="365" y="535"/>
                  </a:lnTo>
                  <a:lnTo>
                    <a:pt x="358" y="527"/>
                  </a:lnTo>
                  <a:lnTo>
                    <a:pt x="354" y="519"/>
                  </a:lnTo>
                  <a:lnTo>
                    <a:pt x="350" y="512"/>
                  </a:lnTo>
                  <a:lnTo>
                    <a:pt x="343" y="509"/>
                  </a:lnTo>
                  <a:lnTo>
                    <a:pt x="336" y="508"/>
                  </a:lnTo>
                  <a:lnTo>
                    <a:pt x="331" y="508"/>
                  </a:lnTo>
                  <a:lnTo>
                    <a:pt x="325" y="512"/>
                  </a:lnTo>
                  <a:lnTo>
                    <a:pt x="319" y="517"/>
                  </a:lnTo>
                  <a:lnTo>
                    <a:pt x="310" y="523"/>
                  </a:lnTo>
                  <a:lnTo>
                    <a:pt x="304" y="526"/>
                  </a:lnTo>
                  <a:lnTo>
                    <a:pt x="294" y="524"/>
                  </a:lnTo>
                  <a:lnTo>
                    <a:pt x="284" y="520"/>
                  </a:lnTo>
                  <a:lnTo>
                    <a:pt x="275" y="517"/>
                  </a:lnTo>
                  <a:lnTo>
                    <a:pt x="269" y="520"/>
                  </a:lnTo>
                  <a:lnTo>
                    <a:pt x="267" y="526"/>
                  </a:lnTo>
                  <a:lnTo>
                    <a:pt x="264" y="535"/>
                  </a:lnTo>
                  <a:lnTo>
                    <a:pt x="263" y="543"/>
                  </a:lnTo>
                  <a:lnTo>
                    <a:pt x="258" y="549"/>
                  </a:lnTo>
                  <a:lnTo>
                    <a:pt x="252" y="550"/>
                  </a:lnTo>
                  <a:lnTo>
                    <a:pt x="243" y="552"/>
                  </a:lnTo>
                  <a:lnTo>
                    <a:pt x="238" y="556"/>
                  </a:lnTo>
                  <a:lnTo>
                    <a:pt x="231" y="563"/>
                  </a:lnTo>
                  <a:lnTo>
                    <a:pt x="224" y="568"/>
                  </a:lnTo>
                  <a:lnTo>
                    <a:pt x="220" y="575"/>
                  </a:lnTo>
                  <a:lnTo>
                    <a:pt x="220" y="580"/>
                  </a:lnTo>
                  <a:lnTo>
                    <a:pt x="223" y="586"/>
                  </a:lnTo>
                  <a:lnTo>
                    <a:pt x="224" y="587"/>
                  </a:lnTo>
                  <a:lnTo>
                    <a:pt x="224" y="591"/>
                  </a:lnTo>
                  <a:lnTo>
                    <a:pt x="222" y="593"/>
                  </a:lnTo>
                  <a:lnTo>
                    <a:pt x="219" y="596"/>
                  </a:lnTo>
                  <a:lnTo>
                    <a:pt x="212" y="601"/>
                  </a:lnTo>
                  <a:lnTo>
                    <a:pt x="206" y="608"/>
                  </a:lnTo>
                  <a:lnTo>
                    <a:pt x="201" y="613"/>
                  </a:lnTo>
                  <a:lnTo>
                    <a:pt x="194" y="616"/>
                  </a:lnTo>
                  <a:lnTo>
                    <a:pt x="185" y="617"/>
                  </a:lnTo>
                  <a:lnTo>
                    <a:pt x="174" y="619"/>
                  </a:lnTo>
                  <a:lnTo>
                    <a:pt x="167" y="617"/>
                  </a:lnTo>
                  <a:lnTo>
                    <a:pt x="164" y="617"/>
                  </a:lnTo>
                  <a:lnTo>
                    <a:pt x="160" y="622"/>
                  </a:lnTo>
                  <a:lnTo>
                    <a:pt x="157" y="630"/>
                  </a:lnTo>
                  <a:lnTo>
                    <a:pt x="155" y="633"/>
                  </a:lnTo>
                  <a:lnTo>
                    <a:pt x="153" y="635"/>
                  </a:lnTo>
                  <a:lnTo>
                    <a:pt x="152" y="635"/>
                  </a:lnTo>
                  <a:lnTo>
                    <a:pt x="148" y="631"/>
                  </a:lnTo>
                  <a:lnTo>
                    <a:pt x="146" y="627"/>
                  </a:lnTo>
                  <a:lnTo>
                    <a:pt x="144" y="624"/>
                  </a:lnTo>
                  <a:lnTo>
                    <a:pt x="142" y="620"/>
                  </a:lnTo>
                  <a:lnTo>
                    <a:pt x="139" y="617"/>
                  </a:lnTo>
                  <a:lnTo>
                    <a:pt x="134" y="615"/>
                  </a:lnTo>
                  <a:lnTo>
                    <a:pt x="127" y="613"/>
                  </a:lnTo>
                  <a:lnTo>
                    <a:pt x="120" y="615"/>
                  </a:lnTo>
                  <a:lnTo>
                    <a:pt x="116" y="615"/>
                  </a:lnTo>
                  <a:lnTo>
                    <a:pt x="113" y="613"/>
                  </a:lnTo>
                  <a:lnTo>
                    <a:pt x="112" y="611"/>
                  </a:lnTo>
                  <a:lnTo>
                    <a:pt x="107" y="602"/>
                  </a:lnTo>
                  <a:lnTo>
                    <a:pt x="105" y="600"/>
                  </a:lnTo>
                  <a:lnTo>
                    <a:pt x="100" y="594"/>
                  </a:lnTo>
                  <a:lnTo>
                    <a:pt x="98" y="590"/>
                  </a:lnTo>
                  <a:lnTo>
                    <a:pt x="98" y="582"/>
                  </a:lnTo>
                  <a:lnTo>
                    <a:pt x="100" y="579"/>
                  </a:lnTo>
                  <a:lnTo>
                    <a:pt x="103" y="576"/>
                  </a:lnTo>
                  <a:lnTo>
                    <a:pt x="107" y="571"/>
                  </a:lnTo>
                  <a:lnTo>
                    <a:pt x="108" y="564"/>
                  </a:lnTo>
                  <a:lnTo>
                    <a:pt x="107" y="554"/>
                  </a:lnTo>
                  <a:lnTo>
                    <a:pt x="105" y="546"/>
                  </a:lnTo>
                  <a:lnTo>
                    <a:pt x="105" y="526"/>
                  </a:lnTo>
                  <a:lnTo>
                    <a:pt x="108" y="517"/>
                  </a:lnTo>
                  <a:lnTo>
                    <a:pt x="112" y="512"/>
                  </a:lnTo>
                  <a:lnTo>
                    <a:pt x="123" y="511"/>
                  </a:lnTo>
                  <a:lnTo>
                    <a:pt x="137" y="511"/>
                  </a:lnTo>
                  <a:lnTo>
                    <a:pt x="150" y="512"/>
                  </a:lnTo>
                  <a:lnTo>
                    <a:pt x="171" y="512"/>
                  </a:lnTo>
                  <a:lnTo>
                    <a:pt x="180" y="513"/>
                  </a:lnTo>
                  <a:lnTo>
                    <a:pt x="197" y="513"/>
                  </a:lnTo>
                  <a:lnTo>
                    <a:pt x="201" y="509"/>
                  </a:lnTo>
                  <a:lnTo>
                    <a:pt x="206" y="491"/>
                  </a:lnTo>
                  <a:lnTo>
                    <a:pt x="208" y="474"/>
                  </a:lnTo>
                  <a:lnTo>
                    <a:pt x="204" y="465"/>
                  </a:lnTo>
                  <a:lnTo>
                    <a:pt x="194" y="459"/>
                  </a:lnTo>
                  <a:lnTo>
                    <a:pt x="182" y="453"/>
                  </a:lnTo>
                  <a:lnTo>
                    <a:pt x="165" y="449"/>
                  </a:lnTo>
                  <a:lnTo>
                    <a:pt x="163" y="448"/>
                  </a:lnTo>
                  <a:lnTo>
                    <a:pt x="161" y="445"/>
                  </a:lnTo>
                  <a:lnTo>
                    <a:pt x="161" y="442"/>
                  </a:lnTo>
                  <a:lnTo>
                    <a:pt x="164" y="441"/>
                  </a:lnTo>
                  <a:lnTo>
                    <a:pt x="168" y="439"/>
                  </a:lnTo>
                  <a:lnTo>
                    <a:pt x="174" y="438"/>
                  </a:lnTo>
                  <a:lnTo>
                    <a:pt x="182" y="437"/>
                  </a:lnTo>
                  <a:lnTo>
                    <a:pt x="189" y="434"/>
                  </a:lnTo>
                  <a:lnTo>
                    <a:pt x="194" y="431"/>
                  </a:lnTo>
                  <a:lnTo>
                    <a:pt x="201" y="428"/>
                  </a:lnTo>
                  <a:lnTo>
                    <a:pt x="220" y="424"/>
                  </a:lnTo>
                  <a:lnTo>
                    <a:pt x="237" y="420"/>
                  </a:lnTo>
                  <a:lnTo>
                    <a:pt x="241" y="419"/>
                  </a:lnTo>
                  <a:lnTo>
                    <a:pt x="245" y="415"/>
                  </a:lnTo>
                  <a:lnTo>
                    <a:pt x="245" y="412"/>
                  </a:lnTo>
                  <a:lnTo>
                    <a:pt x="246" y="408"/>
                  </a:lnTo>
                  <a:lnTo>
                    <a:pt x="246" y="401"/>
                  </a:lnTo>
                  <a:lnTo>
                    <a:pt x="249" y="397"/>
                  </a:lnTo>
                  <a:lnTo>
                    <a:pt x="256" y="394"/>
                  </a:lnTo>
                  <a:lnTo>
                    <a:pt x="264" y="393"/>
                  </a:lnTo>
                  <a:lnTo>
                    <a:pt x="271" y="391"/>
                  </a:lnTo>
                  <a:lnTo>
                    <a:pt x="273" y="391"/>
                  </a:lnTo>
                  <a:lnTo>
                    <a:pt x="275" y="390"/>
                  </a:lnTo>
                  <a:lnTo>
                    <a:pt x="279" y="385"/>
                  </a:lnTo>
                  <a:lnTo>
                    <a:pt x="297" y="367"/>
                  </a:lnTo>
                  <a:lnTo>
                    <a:pt x="306" y="363"/>
                  </a:lnTo>
                  <a:lnTo>
                    <a:pt x="320" y="363"/>
                  </a:lnTo>
                  <a:lnTo>
                    <a:pt x="332" y="364"/>
                  </a:lnTo>
                  <a:lnTo>
                    <a:pt x="335" y="365"/>
                  </a:lnTo>
                  <a:lnTo>
                    <a:pt x="336" y="364"/>
                  </a:lnTo>
                  <a:lnTo>
                    <a:pt x="338" y="364"/>
                  </a:lnTo>
                  <a:lnTo>
                    <a:pt x="336" y="363"/>
                  </a:lnTo>
                  <a:lnTo>
                    <a:pt x="336" y="360"/>
                  </a:lnTo>
                  <a:lnTo>
                    <a:pt x="334" y="359"/>
                  </a:lnTo>
                  <a:lnTo>
                    <a:pt x="332" y="356"/>
                  </a:lnTo>
                  <a:lnTo>
                    <a:pt x="328" y="352"/>
                  </a:lnTo>
                  <a:lnTo>
                    <a:pt x="327" y="349"/>
                  </a:lnTo>
                  <a:lnTo>
                    <a:pt x="325" y="343"/>
                  </a:lnTo>
                  <a:lnTo>
                    <a:pt x="325" y="335"/>
                  </a:lnTo>
                  <a:lnTo>
                    <a:pt x="327" y="328"/>
                  </a:lnTo>
                  <a:lnTo>
                    <a:pt x="330" y="322"/>
                  </a:lnTo>
                  <a:lnTo>
                    <a:pt x="334" y="316"/>
                  </a:lnTo>
                  <a:lnTo>
                    <a:pt x="342" y="312"/>
                  </a:lnTo>
                  <a:lnTo>
                    <a:pt x="350" y="311"/>
                  </a:lnTo>
                  <a:lnTo>
                    <a:pt x="357" y="312"/>
                  </a:lnTo>
                  <a:lnTo>
                    <a:pt x="360" y="316"/>
                  </a:lnTo>
                  <a:lnTo>
                    <a:pt x="360" y="322"/>
                  </a:lnTo>
                  <a:lnTo>
                    <a:pt x="358" y="328"/>
                  </a:lnTo>
                  <a:lnTo>
                    <a:pt x="358" y="337"/>
                  </a:lnTo>
                  <a:lnTo>
                    <a:pt x="361" y="345"/>
                  </a:lnTo>
                  <a:lnTo>
                    <a:pt x="364" y="349"/>
                  </a:lnTo>
                  <a:lnTo>
                    <a:pt x="368" y="353"/>
                  </a:lnTo>
                  <a:lnTo>
                    <a:pt x="376" y="352"/>
                  </a:lnTo>
                  <a:lnTo>
                    <a:pt x="401" y="352"/>
                  </a:lnTo>
                  <a:lnTo>
                    <a:pt x="407" y="350"/>
                  </a:lnTo>
                  <a:lnTo>
                    <a:pt x="416" y="349"/>
                  </a:lnTo>
                  <a:lnTo>
                    <a:pt x="425" y="348"/>
                  </a:lnTo>
                  <a:lnTo>
                    <a:pt x="433" y="348"/>
                  </a:lnTo>
                  <a:lnTo>
                    <a:pt x="439" y="346"/>
                  </a:lnTo>
                  <a:lnTo>
                    <a:pt x="446" y="345"/>
                  </a:lnTo>
                  <a:lnTo>
                    <a:pt x="457" y="346"/>
                  </a:lnTo>
                  <a:lnTo>
                    <a:pt x="472" y="350"/>
                  </a:lnTo>
                  <a:lnTo>
                    <a:pt x="477" y="352"/>
                  </a:lnTo>
                  <a:lnTo>
                    <a:pt x="480" y="350"/>
                  </a:lnTo>
                  <a:lnTo>
                    <a:pt x="481" y="346"/>
                  </a:lnTo>
                  <a:lnTo>
                    <a:pt x="481" y="328"/>
                  </a:lnTo>
                  <a:lnTo>
                    <a:pt x="484" y="320"/>
                  </a:lnTo>
                  <a:lnTo>
                    <a:pt x="490" y="311"/>
                  </a:lnTo>
                  <a:lnTo>
                    <a:pt x="495" y="305"/>
                  </a:lnTo>
                  <a:lnTo>
                    <a:pt x="502" y="302"/>
                  </a:lnTo>
                  <a:lnTo>
                    <a:pt x="513" y="305"/>
                  </a:lnTo>
                  <a:lnTo>
                    <a:pt x="522" y="306"/>
                  </a:lnTo>
                  <a:lnTo>
                    <a:pt x="531" y="305"/>
                  </a:lnTo>
                  <a:lnTo>
                    <a:pt x="532" y="302"/>
                  </a:lnTo>
                  <a:lnTo>
                    <a:pt x="532" y="301"/>
                  </a:lnTo>
                  <a:lnTo>
                    <a:pt x="531" y="298"/>
                  </a:lnTo>
                  <a:lnTo>
                    <a:pt x="526" y="295"/>
                  </a:lnTo>
                  <a:lnTo>
                    <a:pt x="524" y="293"/>
                  </a:lnTo>
                  <a:lnTo>
                    <a:pt x="520" y="291"/>
                  </a:lnTo>
                  <a:lnTo>
                    <a:pt x="514" y="286"/>
                  </a:lnTo>
                  <a:lnTo>
                    <a:pt x="518" y="283"/>
                  </a:lnTo>
                  <a:lnTo>
                    <a:pt x="526" y="282"/>
                  </a:lnTo>
                  <a:lnTo>
                    <a:pt x="539" y="282"/>
                  </a:lnTo>
                  <a:lnTo>
                    <a:pt x="552" y="280"/>
                  </a:lnTo>
                  <a:lnTo>
                    <a:pt x="569" y="279"/>
                  </a:lnTo>
                  <a:lnTo>
                    <a:pt x="581" y="279"/>
                  </a:lnTo>
                  <a:lnTo>
                    <a:pt x="591" y="278"/>
                  </a:lnTo>
                  <a:lnTo>
                    <a:pt x="593" y="275"/>
                  </a:lnTo>
                  <a:lnTo>
                    <a:pt x="593" y="272"/>
                  </a:lnTo>
                  <a:lnTo>
                    <a:pt x="591" y="267"/>
                  </a:lnTo>
                  <a:lnTo>
                    <a:pt x="588" y="264"/>
                  </a:lnTo>
                  <a:lnTo>
                    <a:pt x="587" y="261"/>
                  </a:lnTo>
                  <a:lnTo>
                    <a:pt x="582" y="257"/>
                  </a:lnTo>
                  <a:lnTo>
                    <a:pt x="576" y="257"/>
                  </a:lnTo>
                  <a:lnTo>
                    <a:pt x="566" y="258"/>
                  </a:lnTo>
                  <a:lnTo>
                    <a:pt x="546" y="258"/>
                  </a:lnTo>
                  <a:lnTo>
                    <a:pt x="535" y="260"/>
                  </a:lnTo>
                  <a:lnTo>
                    <a:pt x="524" y="265"/>
                  </a:lnTo>
                  <a:lnTo>
                    <a:pt x="513" y="269"/>
                  </a:lnTo>
                  <a:lnTo>
                    <a:pt x="507" y="267"/>
                  </a:lnTo>
                  <a:lnTo>
                    <a:pt x="503" y="261"/>
                  </a:lnTo>
                  <a:lnTo>
                    <a:pt x="500" y="253"/>
                  </a:lnTo>
                  <a:lnTo>
                    <a:pt x="496" y="246"/>
                  </a:lnTo>
                  <a:lnTo>
                    <a:pt x="494" y="239"/>
                  </a:lnTo>
                  <a:lnTo>
                    <a:pt x="492" y="231"/>
                  </a:lnTo>
                  <a:lnTo>
                    <a:pt x="495" y="224"/>
                  </a:lnTo>
                  <a:lnTo>
                    <a:pt x="502" y="217"/>
                  </a:lnTo>
                  <a:lnTo>
                    <a:pt x="514" y="211"/>
                  </a:lnTo>
                  <a:lnTo>
                    <a:pt x="528" y="201"/>
                  </a:lnTo>
                  <a:lnTo>
                    <a:pt x="539" y="191"/>
                  </a:lnTo>
                  <a:lnTo>
                    <a:pt x="546" y="184"/>
                  </a:lnTo>
                  <a:lnTo>
                    <a:pt x="546" y="182"/>
                  </a:lnTo>
                  <a:lnTo>
                    <a:pt x="540" y="179"/>
                  </a:lnTo>
                  <a:lnTo>
                    <a:pt x="520" y="179"/>
                  </a:lnTo>
                  <a:lnTo>
                    <a:pt x="507" y="180"/>
                  </a:lnTo>
                  <a:lnTo>
                    <a:pt x="500" y="180"/>
                  </a:lnTo>
                  <a:lnTo>
                    <a:pt x="499" y="183"/>
                  </a:lnTo>
                  <a:lnTo>
                    <a:pt x="499" y="193"/>
                  </a:lnTo>
                  <a:lnTo>
                    <a:pt x="498" y="200"/>
                  </a:lnTo>
                  <a:lnTo>
                    <a:pt x="491" y="211"/>
                  </a:lnTo>
                  <a:lnTo>
                    <a:pt x="483" y="219"/>
                  </a:lnTo>
                  <a:lnTo>
                    <a:pt x="474" y="223"/>
                  </a:lnTo>
                  <a:lnTo>
                    <a:pt x="461" y="226"/>
                  </a:lnTo>
                  <a:lnTo>
                    <a:pt x="454" y="228"/>
                  </a:lnTo>
                  <a:lnTo>
                    <a:pt x="447" y="234"/>
                  </a:lnTo>
                  <a:lnTo>
                    <a:pt x="443" y="238"/>
                  </a:lnTo>
                  <a:lnTo>
                    <a:pt x="442" y="241"/>
                  </a:lnTo>
                  <a:lnTo>
                    <a:pt x="440" y="245"/>
                  </a:lnTo>
                  <a:lnTo>
                    <a:pt x="440" y="246"/>
                  </a:lnTo>
                  <a:lnTo>
                    <a:pt x="442" y="248"/>
                  </a:lnTo>
                  <a:lnTo>
                    <a:pt x="443" y="250"/>
                  </a:lnTo>
                  <a:lnTo>
                    <a:pt x="446" y="252"/>
                  </a:lnTo>
                  <a:lnTo>
                    <a:pt x="448" y="252"/>
                  </a:lnTo>
                  <a:lnTo>
                    <a:pt x="457" y="254"/>
                  </a:lnTo>
                  <a:lnTo>
                    <a:pt x="462" y="258"/>
                  </a:lnTo>
                  <a:lnTo>
                    <a:pt x="464" y="264"/>
                  </a:lnTo>
                  <a:lnTo>
                    <a:pt x="462" y="271"/>
                  </a:lnTo>
                  <a:lnTo>
                    <a:pt x="457" y="279"/>
                  </a:lnTo>
                  <a:lnTo>
                    <a:pt x="451" y="283"/>
                  </a:lnTo>
                  <a:lnTo>
                    <a:pt x="440" y="300"/>
                  </a:lnTo>
                  <a:lnTo>
                    <a:pt x="439" y="308"/>
                  </a:lnTo>
                  <a:lnTo>
                    <a:pt x="439" y="312"/>
                  </a:lnTo>
                  <a:lnTo>
                    <a:pt x="438" y="315"/>
                  </a:lnTo>
                  <a:lnTo>
                    <a:pt x="435" y="319"/>
                  </a:lnTo>
                  <a:lnTo>
                    <a:pt x="432" y="320"/>
                  </a:lnTo>
                  <a:lnTo>
                    <a:pt x="431" y="323"/>
                  </a:lnTo>
                  <a:lnTo>
                    <a:pt x="425" y="326"/>
                  </a:lnTo>
                  <a:lnTo>
                    <a:pt x="417" y="327"/>
                  </a:lnTo>
                  <a:lnTo>
                    <a:pt x="407" y="330"/>
                  </a:lnTo>
                  <a:lnTo>
                    <a:pt x="397" y="331"/>
                  </a:lnTo>
                  <a:lnTo>
                    <a:pt x="387" y="334"/>
                  </a:lnTo>
                  <a:lnTo>
                    <a:pt x="380" y="335"/>
                  </a:lnTo>
                  <a:lnTo>
                    <a:pt x="377" y="335"/>
                  </a:lnTo>
                  <a:lnTo>
                    <a:pt x="375" y="334"/>
                  </a:lnTo>
                  <a:lnTo>
                    <a:pt x="372" y="328"/>
                  </a:lnTo>
                  <a:lnTo>
                    <a:pt x="372" y="326"/>
                  </a:lnTo>
                  <a:lnTo>
                    <a:pt x="373" y="322"/>
                  </a:lnTo>
                  <a:lnTo>
                    <a:pt x="372" y="313"/>
                  </a:lnTo>
                  <a:lnTo>
                    <a:pt x="364" y="285"/>
                  </a:lnTo>
                  <a:lnTo>
                    <a:pt x="362" y="282"/>
                  </a:lnTo>
                  <a:lnTo>
                    <a:pt x="361" y="280"/>
                  </a:lnTo>
                  <a:lnTo>
                    <a:pt x="360" y="280"/>
                  </a:lnTo>
                  <a:lnTo>
                    <a:pt x="354" y="283"/>
                  </a:lnTo>
                  <a:lnTo>
                    <a:pt x="349" y="289"/>
                  </a:lnTo>
                  <a:lnTo>
                    <a:pt x="342" y="302"/>
                  </a:lnTo>
                  <a:lnTo>
                    <a:pt x="332" y="304"/>
                  </a:lnTo>
                  <a:lnTo>
                    <a:pt x="323" y="304"/>
                  </a:lnTo>
                  <a:lnTo>
                    <a:pt x="312" y="301"/>
                  </a:lnTo>
                  <a:lnTo>
                    <a:pt x="304" y="294"/>
                  </a:lnTo>
                  <a:lnTo>
                    <a:pt x="298" y="286"/>
                  </a:lnTo>
                  <a:lnTo>
                    <a:pt x="295" y="278"/>
                  </a:lnTo>
                  <a:lnTo>
                    <a:pt x="295" y="268"/>
                  </a:lnTo>
                  <a:lnTo>
                    <a:pt x="294" y="260"/>
                  </a:lnTo>
                  <a:lnTo>
                    <a:pt x="291" y="252"/>
                  </a:lnTo>
                  <a:lnTo>
                    <a:pt x="290" y="245"/>
                  </a:lnTo>
                  <a:lnTo>
                    <a:pt x="291" y="239"/>
                  </a:lnTo>
                  <a:lnTo>
                    <a:pt x="297" y="231"/>
                  </a:lnTo>
                  <a:lnTo>
                    <a:pt x="305" y="220"/>
                  </a:lnTo>
                  <a:lnTo>
                    <a:pt x="314" y="211"/>
                  </a:lnTo>
                  <a:lnTo>
                    <a:pt x="324" y="202"/>
                  </a:lnTo>
                  <a:lnTo>
                    <a:pt x="335" y="197"/>
                  </a:lnTo>
                  <a:lnTo>
                    <a:pt x="357" y="190"/>
                  </a:lnTo>
                  <a:lnTo>
                    <a:pt x="377" y="179"/>
                  </a:lnTo>
                  <a:lnTo>
                    <a:pt x="394" y="167"/>
                  </a:lnTo>
                  <a:lnTo>
                    <a:pt x="405" y="154"/>
                  </a:lnTo>
                  <a:lnTo>
                    <a:pt x="413" y="142"/>
                  </a:lnTo>
                  <a:lnTo>
                    <a:pt x="418" y="135"/>
                  </a:lnTo>
                  <a:lnTo>
                    <a:pt x="423" y="132"/>
                  </a:lnTo>
                  <a:lnTo>
                    <a:pt x="432" y="126"/>
                  </a:lnTo>
                  <a:lnTo>
                    <a:pt x="446" y="119"/>
                  </a:lnTo>
                  <a:lnTo>
                    <a:pt x="462" y="109"/>
                  </a:lnTo>
                  <a:lnTo>
                    <a:pt x="480" y="101"/>
                  </a:lnTo>
                  <a:lnTo>
                    <a:pt x="496" y="94"/>
                  </a:lnTo>
                  <a:lnTo>
                    <a:pt x="511" y="87"/>
                  </a:lnTo>
                  <a:lnTo>
                    <a:pt x="524" y="84"/>
                  </a:lnTo>
                  <a:lnTo>
                    <a:pt x="537" y="84"/>
                  </a:lnTo>
                  <a:lnTo>
                    <a:pt x="552" y="87"/>
                  </a:lnTo>
                  <a:lnTo>
                    <a:pt x="570" y="93"/>
                  </a:lnTo>
                  <a:lnTo>
                    <a:pt x="587" y="98"/>
                  </a:lnTo>
                  <a:lnTo>
                    <a:pt x="602" y="104"/>
                  </a:lnTo>
                  <a:lnTo>
                    <a:pt x="613" y="109"/>
                  </a:lnTo>
                  <a:lnTo>
                    <a:pt x="633" y="117"/>
                  </a:lnTo>
                  <a:lnTo>
                    <a:pt x="643" y="121"/>
                  </a:lnTo>
                  <a:lnTo>
                    <a:pt x="658" y="128"/>
                  </a:lnTo>
                  <a:lnTo>
                    <a:pt x="675" y="132"/>
                  </a:lnTo>
                  <a:lnTo>
                    <a:pt x="692" y="132"/>
                  </a:lnTo>
                  <a:lnTo>
                    <a:pt x="707" y="131"/>
                  </a:lnTo>
                  <a:lnTo>
                    <a:pt x="719" y="131"/>
                  </a:lnTo>
                  <a:lnTo>
                    <a:pt x="729" y="135"/>
                  </a:lnTo>
                  <a:lnTo>
                    <a:pt x="738" y="141"/>
                  </a:lnTo>
                  <a:lnTo>
                    <a:pt x="745" y="149"/>
                  </a:lnTo>
                  <a:lnTo>
                    <a:pt x="752" y="154"/>
                  </a:lnTo>
                  <a:lnTo>
                    <a:pt x="756" y="158"/>
                  </a:lnTo>
                  <a:lnTo>
                    <a:pt x="753" y="161"/>
                  </a:lnTo>
                  <a:lnTo>
                    <a:pt x="744" y="167"/>
                  </a:lnTo>
                  <a:lnTo>
                    <a:pt x="729" y="172"/>
                  </a:lnTo>
                  <a:lnTo>
                    <a:pt x="712" y="176"/>
                  </a:lnTo>
                  <a:lnTo>
                    <a:pt x="699" y="178"/>
                  </a:lnTo>
                  <a:lnTo>
                    <a:pt x="686" y="176"/>
                  </a:lnTo>
                  <a:lnTo>
                    <a:pt x="675" y="174"/>
                  </a:lnTo>
                  <a:lnTo>
                    <a:pt x="667" y="171"/>
                  </a:lnTo>
                  <a:lnTo>
                    <a:pt x="665" y="169"/>
                  </a:lnTo>
                  <a:lnTo>
                    <a:pt x="662" y="169"/>
                  </a:lnTo>
                  <a:lnTo>
                    <a:pt x="660" y="171"/>
                  </a:lnTo>
                  <a:lnTo>
                    <a:pt x="660" y="172"/>
                  </a:lnTo>
                  <a:lnTo>
                    <a:pt x="665" y="176"/>
                  </a:lnTo>
                  <a:lnTo>
                    <a:pt x="670" y="183"/>
                  </a:lnTo>
                  <a:lnTo>
                    <a:pt x="673" y="189"/>
                  </a:lnTo>
                  <a:lnTo>
                    <a:pt x="673" y="201"/>
                  </a:lnTo>
                  <a:lnTo>
                    <a:pt x="674" y="204"/>
                  </a:lnTo>
                  <a:lnTo>
                    <a:pt x="681" y="204"/>
                  </a:lnTo>
                  <a:lnTo>
                    <a:pt x="689" y="200"/>
                  </a:lnTo>
                  <a:lnTo>
                    <a:pt x="690" y="198"/>
                  </a:lnTo>
                  <a:lnTo>
                    <a:pt x="692" y="198"/>
                  </a:lnTo>
                  <a:lnTo>
                    <a:pt x="693" y="197"/>
                  </a:lnTo>
                  <a:lnTo>
                    <a:pt x="693" y="195"/>
                  </a:lnTo>
                  <a:lnTo>
                    <a:pt x="695" y="195"/>
                  </a:lnTo>
                  <a:lnTo>
                    <a:pt x="696" y="194"/>
                  </a:lnTo>
                  <a:lnTo>
                    <a:pt x="700" y="194"/>
                  </a:lnTo>
                  <a:lnTo>
                    <a:pt x="703" y="195"/>
                  </a:lnTo>
                  <a:lnTo>
                    <a:pt x="707" y="198"/>
                  </a:lnTo>
                  <a:lnTo>
                    <a:pt x="715" y="202"/>
                  </a:lnTo>
                  <a:lnTo>
                    <a:pt x="721" y="204"/>
                  </a:lnTo>
                  <a:lnTo>
                    <a:pt x="729" y="201"/>
                  </a:lnTo>
                  <a:lnTo>
                    <a:pt x="732" y="198"/>
                  </a:lnTo>
                  <a:lnTo>
                    <a:pt x="732" y="183"/>
                  </a:lnTo>
                  <a:lnTo>
                    <a:pt x="733" y="180"/>
                  </a:lnTo>
                  <a:lnTo>
                    <a:pt x="738" y="178"/>
                  </a:lnTo>
                  <a:lnTo>
                    <a:pt x="742" y="176"/>
                  </a:lnTo>
                  <a:lnTo>
                    <a:pt x="747" y="176"/>
                  </a:lnTo>
                  <a:lnTo>
                    <a:pt x="752" y="174"/>
                  </a:lnTo>
                  <a:lnTo>
                    <a:pt x="755" y="171"/>
                  </a:lnTo>
                  <a:lnTo>
                    <a:pt x="759" y="169"/>
                  </a:lnTo>
                  <a:lnTo>
                    <a:pt x="764" y="167"/>
                  </a:lnTo>
                  <a:lnTo>
                    <a:pt x="770" y="165"/>
                  </a:lnTo>
                  <a:lnTo>
                    <a:pt x="771" y="165"/>
                  </a:lnTo>
                  <a:lnTo>
                    <a:pt x="773" y="167"/>
                  </a:lnTo>
                  <a:lnTo>
                    <a:pt x="774" y="169"/>
                  </a:lnTo>
                  <a:lnTo>
                    <a:pt x="775" y="174"/>
                  </a:lnTo>
                  <a:lnTo>
                    <a:pt x="778" y="179"/>
                  </a:lnTo>
                  <a:lnTo>
                    <a:pt x="781" y="180"/>
                  </a:lnTo>
                  <a:lnTo>
                    <a:pt x="783" y="180"/>
                  </a:lnTo>
                  <a:lnTo>
                    <a:pt x="785" y="178"/>
                  </a:lnTo>
                  <a:lnTo>
                    <a:pt x="785" y="168"/>
                  </a:lnTo>
                  <a:lnTo>
                    <a:pt x="783" y="164"/>
                  </a:lnTo>
                  <a:lnTo>
                    <a:pt x="783" y="161"/>
                  </a:lnTo>
                  <a:lnTo>
                    <a:pt x="782" y="160"/>
                  </a:lnTo>
                  <a:lnTo>
                    <a:pt x="779" y="152"/>
                  </a:lnTo>
                  <a:lnTo>
                    <a:pt x="779" y="143"/>
                  </a:lnTo>
                  <a:lnTo>
                    <a:pt x="781" y="137"/>
                  </a:lnTo>
                  <a:lnTo>
                    <a:pt x="786" y="134"/>
                  </a:lnTo>
                  <a:lnTo>
                    <a:pt x="796" y="132"/>
                  </a:lnTo>
                  <a:lnTo>
                    <a:pt x="805" y="132"/>
                  </a:lnTo>
                  <a:lnTo>
                    <a:pt x="812" y="135"/>
                  </a:lnTo>
                  <a:lnTo>
                    <a:pt x="814" y="141"/>
                  </a:lnTo>
                  <a:lnTo>
                    <a:pt x="811" y="149"/>
                  </a:lnTo>
                  <a:lnTo>
                    <a:pt x="807" y="157"/>
                  </a:lnTo>
                  <a:lnTo>
                    <a:pt x="807" y="164"/>
                  </a:lnTo>
                  <a:lnTo>
                    <a:pt x="808" y="167"/>
                  </a:lnTo>
                  <a:lnTo>
                    <a:pt x="812" y="167"/>
                  </a:lnTo>
                  <a:lnTo>
                    <a:pt x="814" y="164"/>
                  </a:lnTo>
                  <a:lnTo>
                    <a:pt x="819" y="158"/>
                  </a:lnTo>
                  <a:lnTo>
                    <a:pt x="820" y="154"/>
                  </a:lnTo>
                  <a:lnTo>
                    <a:pt x="823" y="152"/>
                  </a:lnTo>
                  <a:lnTo>
                    <a:pt x="829" y="149"/>
                  </a:lnTo>
                  <a:lnTo>
                    <a:pt x="846" y="149"/>
                  </a:lnTo>
                  <a:lnTo>
                    <a:pt x="860" y="148"/>
                  </a:lnTo>
                  <a:lnTo>
                    <a:pt x="868" y="145"/>
                  </a:lnTo>
                  <a:lnTo>
                    <a:pt x="874" y="142"/>
                  </a:lnTo>
                  <a:lnTo>
                    <a:pt x="882" y="137"/>
                  </a:lnTo>
                  <a:lnTo>
                    <a:pt x="887" y="137"/>
                  </a:lnTo>
                  <a:lnTo>
                    <a:pt x="896" y="139"/>
                  </a:lnTo>
                  <a:lnTo>
                    <a:pt x="901" y="141"/>
                  </a:lnTo>
                  <a:lnTo>
                    <a:pt x="905" y="143"/>
                  </a:lnTo>
                  <a:lnTo>
                    <a:pt x="909" y="143"/>
                  </a:lnTo>
                  <a:lnTo>
                    <a:pt x="911" y="145"/>
                  </a:lnTo>
                  <a:lnTo>
                    <a:pt x="912" y="145"/>
                  </a:lnTo>
                  <a:lnTo>
                    <a:pt x="913" y="143"/>
                  </a:lnTo>
                  <a:lnTo>
                    <a:pt x="915" y="141"/>
                  </a:lnTo>
                  <a:lnTo>
                    <a:pt x="916" y="139"/>
                  </a:lnTo>
                  <a:lnTo>
                    <a:pt x="922" y="137"/>
                  </a:lnTo>
                  <a:lnTo>
                    <a:pt x="938" y="137"/>
                  </a:lnTo>
                  <a:lnTo>
                    <a:pt x="946" y="135"/>
                  </a:lnTo>
                  <a:lnTo>
                    <a:pt x="950" y="134"/>
                  </a:lnTo>
                  <a:lnTo>
                    <a:pt x="953" y="132"/>
                  </a:lnTo>
                  <a:lnTo>
                    <a:pt x="956" y="132"/>
                  </a:lnTo>
                  <a:lnTo>
                    <a:pt x="958" y="134"/>
                  </a:lnTo>
                  <a:lnTo>
                    <a:pt x="964" y="139"/>
                  </a:lnTo>
                  <a:lnTo>
                    <a:pt x="967" y="141"/>
                  </a:lnTo>
                  <a:lnTo>
                    <a:pt x="974" y="141"/>
                  </a:lnTo>
                  <a:lnTo>
                    <a:pt x="982" y="137"/>
                  </a:lnTo>
                  <a:lnTo>
                    <a:pt x="987" y="130"/>
                  </a:lnTo>
                  <a:lnTo>
                    <a:pt x="991" y="126"/>
                  </a:lnTo>
                  <a:lnTo>
                    <a:pt x="997" y="123"/>
                  </a:lnTo>
                  <a:lnTo>
                    <a:pt x="1013" y="120"/>
                  </a:lnTo>
                  <a:lnTo>
                    <a:pt x="1021" y="121"/>
                  </a:lnTo>
                  <a:lnTo>
                    <a:pt x="1031" y="124"/>
                  </a:lnTo>
                  <a:lnTo>
                    <a:pt x="1039" y="127"/>
                  </a:lnTo>
                  <a:lnTo>
                    <a:pt x="1049" y="128"/>
                  </a:lnTo>
                  <a:lnTo>
                    <a:pt x="1056" y="130"/>
                  </a:lnTo>
                  <a:lnTo>
                    <a:pt x="1064" y="132"/>
                  </a:lnTo>
                  <a:lnTo>
                    <a:pt x="1075" y="138"/>
                  </a:lnTo>
                  <a:lnTo>
                    <a:pt x="1088" y="141"/>
                  </a:lnTo>
                  <a:lnTo>
                    <a:pt x="1094" y="139"/>
                  </a:lnTo>
                  <a:lnTo>
                    <a:pt x="1095" y="135"/>
                  </a:lnTo>
                  <a:lnTo>
                    <a:pt x="1094" y="132"/>
                  </a:lnTo>
                  <a:lnTo>
                    <a:pt x="1091" y="128"/>
                  </a:lnTo>
                  <a:lnTo>
                    <a:pt x="1086" y="123"/>
                  </a:lnTo>
                  <a:lnTo>
                    <a:pt x="1077" y="119"/>
                  </a:lnTo>
                  <a:lnTo>
                    <a:pt x="1069" y="111"/>
                  </a:lnTo>
                  <a:lnTo>
                    <a:pt x="1068" y="102"/>
                  </a:lnTo>
                  <a:lnTo>
                    <a:pt x="1071" y="95"/>
                  </a:lnTo>
                  <a:lnTo>
                    <a:pt x="1077" y="93"/>
                  </a:lnTo>
                  <a:lnTo>
                    <a:pt x="1082" y="91"/>
                  </a:lnTo>
                  <a:lnTo>
                    <a:pt x="1084" y="90"/>
                  </a:lnTo>
                  <a:lnTo>
                    <a:pt x="1086" y="89"/>
                  </a:lnTo>
                  <a:lnTo>
                    <a:pt x="1087" y="86"/>
                  </a:lnTo>
                  <a:lnTo>
                    <a:pt x="1092" y="80"/>
                  </a:lnTo>
                  <a:lnTo>
                    <a:pt x="1099" y="75"/>
                  </a:lnTo>
                  <a:lnTo>
                    <a:pt x="1106" y="67"/>
                  </a:lnTo>
                  <a:lnTo>
                    <a:pt x="1112" y="61"/>
                  </a:lnTo>
                  <a:lnTo>
                    <a:pt x="1118" y="60"/>
                  </a:lnTo>
                  <a:lnTo>
                    <a:pt x="1132" y="68"/>
                  </a:lnTo>
                  <a:lnTo>
                    <a:pt x="1146" y="78"/>
                  </a:lnTo>
                  <a:lnTo>
                    <a:pt x="1151" y="83"/>
                  </a:lnTo>
                  <a:lnTo>
                    <a:pt x="1150" y="89"/>
                  </a:lnTo>
                  <a:lnTo>
                    <a:pt x="1144" y="100"/>
                  </a:lnTo>
                  <a:lnTo>
                    <a:pt x="1144" y="108"/>
                  </a:lnTo>
                  <a:lnTo>
                    <a:pt x="1146" y="117"/>
                  </a:lnTo>
                  <a:lnTo>
                    <a:pt x="1147" y="128"/>
                  </a:lnTo>
                  <a:lnTo>
                    <a:pt x="1150" y="134"/>
                  </a:lnTo>
                  <a:lnTo>
                    <a:pt x="1151" y="138"/>
                  </a:lnTo>
                  <a:lnTo>
                    <a:pt x="1149" y="145"/>
                  </a:lnTo>
                  <a:lnTo>
                    <a:pt x="1144" y="152"/>
                  </a:lnTo>
                  <a:lnTo>
                    <a:pt x="1139" y="158"/>
                  </a:lnTo>
                  <a:lnTo>
                    <a:pt x="1132" y="164"/>
                  </a:lnTo>
                  <a:lnTo>
                    <a:pt x="1125" y="171"/>
                  </a:lnTo>
                  <a:lnTo>
                    <a:pt x="1121" y="178"/>
                  </a:lnTo>
                  <a:lnTo>
                    <a:pt x="1121" y="180"/>
                  </a:lnTo>
                  <a:lnTo>
                    <a:pt x="1125" y="180"/>
                  </a:lnTo>
                  <a:lnTo>
                    <a:pt x="1132" y="178"/>
                  </a:lnTo>
                  <a:lnTo>
                    <a:pt x="1140" y="174"/>
                  </a:lnTo>
                  <a:lnTo>
                    <a:pt x="1147" y="171"/>
                  </a:lnTo>
                  <a:lnTo>
                    <a:pt x="1150" y="169"/>
                  </a:lnTo>
                  <a:lnTo>
                    <a:pt x="1151" y="167"/>
                  </a:lnTo>
                  <a:lnTo>
                    <a:pt x="1157" y="161"/>
                  </a:lnTo>
                  <a:lnTo>
                    <a:pt x="1162" y="153"/>
                  </a:lnTo>
                  <a:lnTo>
                    <a:pt x="1168" y="146"/>
                  </a:lnTo>
                  <a:lnTo>
                    <a:pt x="1173" y="141"/>
                  </a:lnTo>
                  <a:lnTo>
                    <a:pt x="1177" y="138"/>
                  </a:lnTo>
                  <a:lnTo>
                    <a:pt x="1181" y="137"/>
                  </a:lnTo>
                  <a:lnTo>
                    <a:pt x="1184" y="135"/>
                  </a:lnTo>
                  <a:lnTo>
                    <a:pt x="1188" y="137"/>
                  </a:lnTo>
                  <a:lnTo>
                    <a:pt x="1190" y="138"/>
                  </a:lnTo>
                  <a:lnTo>
                    <a:pt x="1191" y="142"/>
                  </a:lnTo>
                  <a:lnTo>
                    <a:pt x="1196" y="148"/>
                  </a:lnTo>
                  <a:lnTo>
                    <a:pt x="1205" y="149"/>
                  </a:lnTo>
                  <a:lnTo>
                    <a:pt x="1216" y="146"/>
                  </a:lnTo>
                  <a:lnTo>
                    <a:pt x="1220" y="145"/>
                  </a:lnTo>
                  <a:lnTo>
                    <a:pt x="1220" y="141"/>
                  </a:lnTo>
                  <a:lnTo>
                    <a:pt x="1218" y="138"/>
                  </a:lnTo>
                  <a:lnTo>
                    <a:pt x="1217" y="134"/>
                  </a:lnTo>
                  <a:lnTo>
                    <a:pt x="1216" y="131"/>
                  </a:lnTo>
                  <a:lnTo>
                    <a:pt x="1214" y="126"/>
                  </a:lnTo>
                  <a:lnTo>
                    <a:pt x="1213" y="121"/>
                  </a:lnTo>
                  <a:lnTo>
                    <a:pt x="1207" y="120"/>
                  </a:lnTo>
                  <a:lnTo>
                    <a:pt x="1201" y="120"/>
                  </a:lnTo>
                  <a:lnTo>
                    <a:pt x="1194" y="123"/>
                  </a:lnTo>
                  <a:lnTo>
                    <a:pt x="1187" y="124"/>
                  </a:lnTo>
                  <a:lnTo>
                    <a:pt x="1179" y="127"/>
                  </a:lnTo>
                  <a:lnTo>
                    <a:pt x="1170" y="135"/>
                  </a:lnTo>
                  <a:lnTo>
                    <a:pt x="1168" y="137"/>
                  </a:lnTo>
                  <a:lnTo>
                    <a:pt x="1166" y="138"/>
                  </a:lnTo>
                  <a:lnTo>
                    <a:pt x="1165" y="137"/>
                  </a:lnTo>
                  <a:lnTo>
                    <a:pt x="1164" y="134"/>
                  </a:lnTo>
                  <a:lnTo>
                    <a:pt x="1164" y="130"/>
                  </a:lnTo>
                  <a:lnTo>
                    <a:pt x="1165" y="126"/>
                  </a:lnTo>
                  <a:lnTo>
                    <a:pt x="1165" y="109"/>
                  </a:lnTo>
                  <a:lnTo>
                    <a:pt x="1162" y="101"/>
                  </a:lnTo>
                  <a:lnTo>
                    <a:pt x="1161" y="94"/>
                  </a:lnTo>
                  <a:lnTo>
                    <a:pt x="1161" y="91"/>
                  </a:lnTo>
                  <a:lnTo>
                    <a:pt x="1162" y="90"/>
                  </a:lnTo>
                  <a:lnTo>
                    <a:pt x="1162" y="89"/>
                  </a:lnTo>
                  <a:lnTo>
                    <a:pt x="1164" y="86"/>
                  </a:lnTo>
                  <a:lnTo>
                    <a:pt x="1169" y="80"/>
                  </a:lnTo>
                  <a:lnTo>
                    <a:pt x="1173" y="72"/>
                  </a:lnTo>
                  <a:lnTo>
                    <a:pt x="1175" y="71"/>
                  </a:lnTo>
                  <a:lnTo>
                    <a:pt x="1177" y="74"/>
                  </a:lnTo>
                  <a:lnTo>
                    <a:pt x="1179" y="76"/>
                  </a:lnTo>
                  <a:lnTo>
                    <a:pt x="1179" y="89"/>
                  </a:lnTo>
                  <a:lnTo>
                    <a:pt x="1180" y="91"/>
                  </a:lnTo>
                  <a:lnTo>
                    <a:pt x="1180" y="95"/>
                  </a:lnTo>
                  <a:lnTo>
                    <a:pt x="1181" y="100"/>
                  </a:lnTo>
                  <a:lnTo>
                    <a:pt x="1183" y="102"/>
                  </a:lnTo>
                  <a:lnTo>
                    <a:pt x="1184" y="102"/>
                  </a:lnTo>
                  <a:lnTo>
                    <a:pt x="1185" y="104"/>
                  </a:lnTo>
                  <a:lnTo>
                    <a:pt x="1188" y="104"/>
                  </a:lnTo>
                  <a:lnTo>
                    <a:pt x="1191" y="102"/>
                  </a:lnTo>
                  <a:lnTo>
                    <a:pt x="1192" y="101"/>
                  </a:lnTo>
                  <a:lnTo>
                    <a:pt x="1195" y="101"/>
                  </a:lnTo>
                  <a:lnTo>
                    <a:pt x="1199" y="98"/>
                  </a:lnTo>
                  <a:lnTo>
                    <a:pt x="1201" y="91"/>
                  </a:lnTo>
                  <a:lnTo>
                    <a:pt x="1202" y="83"/>
                  </a:lnTo>
                  <a:lnTo>
                    <a:pt x="1205" y="76"/>
                  </a:lnTo>
                  <a:lnTo>
                    <a:pt x="1211" y="72"/>
                  </a:lnTo>
                  <a:lnTo>
                    <a:pt x="1221" y="72"/>
                  </a:lnTo>
                  <a:lnTo>
                    <a:pt x="1232" y="79"/>
                  </a:lnTo>
                  <a:lnTo>
                    <a:pt x="1239" y="84"/>
                  </a:lnTo>
                  <a:lnTo>
                    <a:pt x="1243" y="87"/>
                  </a:lnTo>
                  <a:lnTo>
                    <a:pt x="1255" y="91"/>
                  </a:lnTo>
                  <a:lnTo>
                    <a:pt x="1261" y="94"/>
                  </a:lnTo>
                  <a:lnTo>
                    <a:pt x="1265" y="95"/>
                  </a:lnTo>
                  <a:lnTo>
                    <a:pt x="1268" y="98"/>
                  </a:lnTo>
                  <a:lnTo>
                    <a:pt x="1269" y="101"/>
                  </a:lnTo>
                  <a:lnTo>
                    <a:pt x="1269" y="105"/>
                  </a:lnTo>
                  <a:lnTo>
                    <a:pt x="1270" y="109"/>
                  </a:lnTo>
                  <a:lnTo>
                    <a:pt x="1270" y="113"/>
                  </a:lnTo>
                  <a:lnTo>
                    <a:pt x="1272" y="117"/>
                  </a:lnTo>
                  <a:lnTo>
                    <a:pt x="1277" y="120"/>
                  </a:lnTo>
                  <a:lnTo>
                    <a:pt x="1283" y="120"/>
                  </a:lnTo>
                  <a:lnTo>
                    <a:pt x="1285" y="119"/>
                  </a:lnTo>
                  <a:lnTo>
                    <a:pt x="1287" y="113"/>
                  </a:lnTo>
                  <a:lnTo>
                    <a:pt x="1287" y="106"/>
                  </a:lnTo>
                  <a:lnTo>
                    <a:pt x="1285" y="100"/>
                  </a:lnTo>
                  <a:lnTo>
                    <a:pt x="1283" y="94"/>
                  </a:lnTo>
                  <a:lnTo>
                    <a:pt x="1277" y="90"/>
                  </a:lnTo>
                  <a:lnTo>
                    <a:pt x="1266" y="84"/>
                  </a:lnTo>
                  <a:lnTo>
                    <a:pt x="1254" y="78"/>
                  </a:lnTo>
                  <a:lnTo>
                    <a:pt x="1244" y="71"/>
                  </a:lnTo>
                  <a:lnTo>
                    <a:pt x="1243" y="68"/>
                  </a:lnTo>
                  <a:lnTo>
                    <a:pt x="1242" y="67"/>
                  </a:lnTo>
                  <a:lnTo>
                    <a:pt x="1244" y="64"/>
                  </a:lnTo>
                  <a:lnTo>
                    <a:pt x="1247" y="64"/>
                  </a:lnTo>
                  <a:lnTo>
                    <a:pt x="1250" y="63"/>
                  </a:lnTo>
                  <a:lnTo>
                    <a:pt x="1277" y="63"/>
                  </a:lnTo>
                  <a:lnTo>
                    <a:pt x="1284" y="64"/>
                  </a:lnTo>
                  <a:lnTo>
                    <a:pt x="1287" y="64"/>
                  </a:lnTo>
                  <a:lnTo>
                    <a:pt x="1289" y="63"/>
                  </a:lnTo>
                  <a:lnTo>
                    <a:pt x="1299" y="60"/>
                  </a:lnTo>
                  <a:lnTo>
                    <a:pt x="1309" y="56"/>
                  </a:lnTo>
                  <a:lnTo>
                    <a:pt x="1318" y="50"/>
                  </a:lnTo>
                  <a:lnTo>
                    <a:pt x="1328" y="43"/>
                  </a:lnTo>
                  <a:lnTo>
                    <a:pt x="1347" y="35"/>
                  </a:lnTo>
                  <a:lnTo>
                    <a:pt x="1359" y="32"/>
                  </a:lnTo>
                  <a:lnTo>
                    <a:pt x="1374" y="32"/>
                  </a:lnTo>
                  <a:lnTo>
                    <a:pt x="1386" y="34"/>
                  </a:lnTo>
                  <a:lnTo>
                    <a:pt x="1396" y="32"/>
                  </a:lnTo>
                  <a:lnTo>
                    <a:pt x="1406" y="28"/>
                  </a:lnTo>
                  <a:lnTo>
                    <a:pt x="1415" y="23"/>
                  </a:lnTo>
                  <a:lnTo>
                    <a:pt x="1421" y="19"/>
                  </a:lnTo>
                  <a:lnTo>
                    <a:pt x="1425" y="13"/>
                  </a:lnTo>
                  <a:lnTo>
                    <a:pt x="1434" y="4"/>
                  </a:lnTo>
                  <a:lnTo>
                    <a:pt x="1437" y="4"/>
                  </a:lnTo>
                  <a:lnTo>
                    <a:pt x="1440" y="6"/>
                  </a:lnTo>
                  <a:lnTo>
                    <a:pt x="1441" y="17"/>
                  </a:lnTo>
                  <a:lnTo>
                    <a:pt x="1444" y="20"/>
                  </a:lnTo>
                  <a:lnTo>
                    <a:pt x="1452" y="23"/>
                  </a:lnTo>
                  <a:lnTo>
                    <a:pt x="1462" y="24"/>
                  </a:lnTo>
                  <a:lnTo>
                    <a:pt x="1470" y="26"/>
                  </a:lnTo>
                  <a:lnTo>
                    <a:pt x="1475" y="26"/>
                  </a:lnTo>
                  <a:lnTo>
                    <a:pt x="1482" y="24"/>
                  </a:lnTo>
                  <a:lnTo>
                    <a:pt x="1492" y="20"/>
                  </a:lnTo>
                  <a:lnTo>
                    <a:pt x="1507" y="13"/>
                  </a:lnTo>
                  <a:lnTo>
                    <a:pt x="1512" y="9"/>
                  </a:lnTo>
                  <a:lnTo>
                    <a:pt x="1516" y="6"/>
                  </a:lnTo>
                  <a:lnTo>
                    <a:pt x="1519" y="2"/>
                  </a:lnTo>
                  <a:lnTo>
                    <a:pt x="152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6" name="Google Shape;516;p3"/>
            <p:cNvSpPr/>
            <p:nvPr/>
          </p:nvSpPr>
          <p:spPr>
            <a:xfrm>
              <a:off x="6270609" y="1398586"/>
              <a:ext cx="4763" cy="11113"/>
            </a:xfrm>
            <a:custGeom>
              <a:rect b="b" l="l" r="r" t="t"/>
              <a:pathLst>
                <a:path extrusionOk="0" h="7" w="3">
                  <a:moveTo>
                    <a:pt x="0" y="0"/>
                  </a:moveTo>
                  <a:lnTo>
                    <a:pt x="1" y="0"/>
                  </a:lnTo>
                  <a:lnTo>
                    <a:pt x="3" y="1"/>
                  </a:lnTo>
                  <a:lnTo>
                    <a:pt x="3" y="4"/>
                  </a:lnTo>
                  <a:lnTo>
                    <a:pt x="1" y="7"/>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7" name="Google Shape;517;p3"/>
            <p:cNvSpPr/>
            <p:nvPr/>
          </p:nvSpPr>
          <p:spPr>
            <a:xfrm>
              <a:off x="5248262" y="1422396"/>
              <a:ext cx="352424" cy="166688"/>
            </a:xfrm>
            <a:custGeom>
              <a:rect b="b" l="l" r="r" t="t"/>
              <a:pathLst>
                <a:path extrusionOk="0" h="105" w="222">
                  <a:moveTo>
                    <a:pt x="211" y="0"/>
                  </a:moveTo>
                  <a:lnTo>
                    <a:pt x="217" y="1"/>
                  </a:lnTo>
                  <a:lnTo>
                    <a:pt x="222" y="5"/>
                  </a:lnTo>
                  <a:lnTo>
                    <a:pt x="222" y="9"/>
                  </a:lnTo>
                  <a:lnTo>
                    <a:pt x="217" y="16"/>
                  </a:lnTo>
                  <a:lnTo>
                    <a:pt x="209" y="24"/>
                  </a:lnTo>
                  <a:lnTo>
                    <a:pt x="201" y="31"/>
                  </a:lnTo>
                  <a:lnTo>
                    <a:pt x="192" y="35"/>
                  </a:lnTo>
                  <a:lnTo>
                    <a:pt x="183" y="35"/>
                  </a:lnTo>
                  <a:lnTo>
                    <a:pt x="174" y="34"/>
                  </a:lnTo>
                  <a:lnTo>
                    <a:pt x="160" y="33"/>
                  </a:lnTo>
                  <a:lnTo>
                    <a:pt x="144" y="33"/>
                  </a:lnTo>
                  <a:lnTo>
                    <a:pt x="130" y="34"/>
                  </a:lnTo>
                  <a:lnTo>
                    <a:pt x="118" y="35"/>
                  </a:lnTo>
                  <a:lnTo>
                    <a:pt x="101" y="41"/>
                  </a:lnTo>
                  <a:lnTo>
                    <a:pt x="86" y="49"/>
                  </a:lnTo>
                  <a:lnTo>
                    <a:pt x="73" y="59"/>
                  </a:lnTo>
                  <a:lnTo>
                    <a:pt x="67" y="63"/>
                  </a:lnTo>
                  <a:lnTo>
                    <a:pt x="64" y="66"/>
                  </a:lnTo>
                  <a:lnTo>
                    <a:pt x="63" y="70"/>
                  </a:lnTo>
                  <a:lnTo>
                    <a:pt x="63" y="76"/>
                  </a:lnTo>
                  <a:lnTo>
                    <a:pt x="64" y="78"/>
                  </a:lnTo>
                  <a:lnTo>
                    <a:pt x="70" y="81"/>
                  </a:lnTo>
                  <a:lnTo>
                    <a:pt x="74" y="89"/>
                  </a:lnTo>
                  <a:lnTo>
                    <a:pt x="74" y="97"/>
                  </a:lnTo>
                  <a:lnTo>
                    <a:pt x="71" y="100"/>
                  </a:lnTo>
                  <a:lnTo>
                    <a:pt x="64" y="105"/>
                  </a:lnTo>
                  <a:lnTo>
                    <a:pt x="55" y="105"/>
                  </a:lnTo>
                  <a:lnTo>
                    <a:pt x="45" y="104"/>
                  </a:lnTo>
                  <a:lnTo>
                    <a:pt x="36" y="100"/>
                  </a:lnTo>
                  <a:lnTo>
                    <a:pt x="23" y="93"/>
                  </a:lnTo>
                  <a:lnTo>
                    <a:pt x="11" y="90"/>
                  </a:lnTo>
                  <a:lnTo>
                    <a:pt x="3" y="87"/>
                  </a:lnTo>
                  <a:lnTo>
                    <a:pt x="0" y="83"/>
                  </a:lnTo>
                  <a:lnTo>
                    <a:pt x="1" y="76"/>
                  </a:lnTo>
                  <a:lnTo>
                    <a:pt x="6" y="70"/>
                  </a:lnTo>
                  <a:lnTo>
                    <a:pt x="11" y="66"/>
                  </a:lnTo>
                  <a:lnTo>
                    <a:pt x="30" y="56"/>
                  </a:lnTo>
                  <a:lnTo>
                    <a:pt x="42" y="49"/>
                  </a:lnTo>
                  <a:lnTo>
                    <a:pt x="55" y="44"/>
                  </a:lnTo>
                  <a:lnTo>
                    <a:pt x="64" y="37"/>
                  </a:lnTo>
                  <a:lnTo>
                    <a:pt x="71" y="29"/>
                  </a:lnTo>
                  <a:lnTo>
                    <a:pt x="78" y="23"/>
                  </a:lnTo>
                  <a:lnTo>
                    <a:pt x="85" y="20"/>
                  </a:lnTo>
                  <a:lnTo>
                    <a:pt x="93" y="19"/>
                  </a:lnTo>
                  <a:lnTo>
                    <a:pt x="107" y="18"/>
                  </a:lnTo>
                  <a:lnTo>
                    <a:pt x="122" y="15"/>
                  </a:lnTo>
                  <a:lnTo>
                    <a:pt x="135" y="12"/>
                  </a:lnTo>
                  <a:lnTo>
                    <a:pt x="146" y="9"/>
                  </a:lnTo>
                  <a:lnTo>
                    <a:pt x="153" y="9"/>
                  </a:lnTo>
                  <a:lnTo>
                    <a:pt x="160" y="11"/>
                  </a:lnTo>
                  <a:lnTo>
                    <a:pt x="170" y="12"/>
                  </a:lnTo>
                  <a:lnTo>
                    <a:pt x="182" y="12"/>
                  </a:lnTo>
                  <a:lnTo>
                    <a:pt x="192" y="9"/>
                  </a:lnTo>
                  <a:lnTo>
                    <a:pt x="198" y="5"/>
                  </a:lnTo>
                  <a:lnTo>
                    <a:pt x="204" y="1"/>
                  </a:lnTo>
                  <a:lnTo>
                    <a:pt x="21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8" name="Google Shape;518;p3"/>
            <p:cNvSpPr/>
            <p:nvPr/>
          </p:nvSpPr>
          <p:spPr>
            <a:xfrm>
              <a:off x="7021495" y="2189158"/>
              <a:ext cx="134938" cy="74613"/>
            </a:xfrm>
            <a:custGeom>
              <a:rect b="b" l="l" r="r" t="t"/>
              <a:pathLst>
                <a:path extrusionOk="0" h="47" w="85">
                  <a:moveTo>
                    <a:pt x="33" y="0"/>
                  </a:moveTo>
                  <a:lnTo>
                    <a:pt x="37" y="0"/>
                  </a:lnTo>
                  <a:lnTo>
                    <a:pt x="40" y="3"/>
                  </a:lnTo>
                  <a:lnTo>
                    <a:pt x="43" y="5"/>
                  </a:lnTo>
                  <a:lnTo>
                    <a:pt x="47" y="9"/>
                  </a:lnTo>
                  <a:lnTo>
                    <a:pt x="49" y="10"/>
                  </a:lnTo>
                  <a:lnTo>
                    <a:pt x="52" y="13"/>
                  </a:lnTo>
                  <a:lnTo>
                    <a:pt x="66" y="13"/>
                  </a:lnTo>
                  <a:lnTo>
                    <a:pt x="74" y="15"/>
                  </a:lnTo>
                  <a:lnTo>
                    <a:pt x="81" y="20"/>
                  </a:lnTo>
                  <a:lnTo>
                    <a:pt x="85" y="25"/>
                  </a:lnTo>
                  <a:lnTo>
                    <a:pt x="85" y="28"/>
                  </a:lnTo>
                  <a:lnTo>
                    <a:pt x="82" y="33"/>
                  </a:lnTo>
                  <a:lnTo>
                    <a:pt x="79" y="35"/>
                  </a:lnTo>
                  <a:lnTo>
                    <a:pt x="77" y="35"/>
                  </a:lnTo>
                  <a:lnTo>
                    <a:pt x="74" y="36"/>
                  </a:lnTo>
                  <a:lnTo>
                    <a:pt x="66" y="36"/>
                  </a:lnTo>
                  <a:lnTo>
                    <a:pt x="63" y="37"/>
                  </a:lnTo>
                  <a:lnTo>
                    <a:pt x="56" y="39"/>
                  </a:lnTo>
                  <a:lnTo>
                    <a:pt x="47" y="42"/>
                  </a:lnTo>
                  <a:lnTo>
                    <a:pt x="25" y="44"/>
                  </a:lnTo>
                  <a:lnTo>
                    <a:pt x="17" y="47"/>
                  </a:lnTo>
                  <a:lnTo>
                    <a:pt x="8" y="47"/>
                  </a:lnTo>
                  <a:lnTo>
                    <a:pt x="2" y="42"/>
                  </a:lnTo>
                  <a:lnTo>
                    <a:pt x="0" y="36"/>
                  </a:lnTo>
                  <a:lnTo>
                    <a:pt x="4" y="31"/>
                  </a:lnTo>
                  <a:lnTo>
                    <a:pt x="12" y="26"/>
                  </a:lnTo>
                  <a:lnTo>
                    <a:pt x="19" y="22"/>
                  </a:lnTo>
                  <a:lnTo>
                    <a:pt x="22" y="20"/>
                  </a:lnTo>
                  <a:lnTo>
                    <a:pt x="22" y="18"/>
                  </a:lnTo>
                  <a:lnTo>
                    <a:pt x="23" y="15"/>
                  </a:lnTo>
                  <a:lnTo>
                    <a:pt x="23" y="11"/>
                  </a:lnTo>
                  <a:lnTo>
                    <a:pt x="25" y="9"/>
                  </a:lnTo>
                  <a:lnTo>
                    <a:pt x="28" y="5"/>
                  </a:lnTo>
                  <a:lnTo>
                    <a:pt x="30" y="2"/>
                  </a:lnTo>
                  <a:lnTo>
                    <a:pt x="3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9" name="Google Shape;519;p3"/>
            <p:cNvSpPr/>
            <p:nvPr/>
          </p:nvSpPr>
          <p:spPr>
            <a:xfrm>
              <a:off x="6818296" y="2265358"/>
              <a:ext cx="253999" cy="250824"/>
            </a:xfrm>
            <a:custGeom>
              <a:rect b="b" l="l" r="r" t="t"/>
              <a:pathLst>
                <a:path extrusionOk="0" h="158" w="160">
                  <a:moveTo>
                    <a:pt x="142" y="0"/>
                  </a:moveTo>
                  <a:lnTo>
                    <a:pt x="146" y="3"/>
                  </a:lnTo>
                  <a:lnTo>
                    <a:pt x="149" y="10"/>
                  </a:lnTo>
                  <a:lnTo>
                    <a:pt x="151" y="18"/>
                  </a:lnTo>
                  <a:lnTo>
                    <a:pt x="156" y="29"/>
                  </a:lnTo>
                  <a:lnTo>
                    <a:pt x="158" y="35"/>
                  </a:lnTo>
                  <a:lnTo>
                    <a:pt x="160" y="39"/>
                  </a:lnTo>
                  <a:lnTo>
                    <a:pt x="160" y="44"/>
                  </a:lnTo>
                  <a:lnTo>
                    <a:pt x="156" y="48"/>
                  </a:lnTo>
                  <a:lnTo>
                    <a:pt x="153" y="48"/>
                  </a:lnTo>
                  <a:lnTo>
                    <a:pt x="151" y="50"/>
                  </a:lnTo>
                  <a:lnTo>
                    <a:pt x="149" y="54"/>
                  </a:lnTo>
                  <a:lnTo>
                    <a:pt x="147" y="62"/>
                  </a:lnTo>
                  <a:lnTo>
                    <a:pt x="147" y="72"/>
                  </a:lnTo>
                  <a:lnTo>
                    <a:pt x="146" y="81"/>
                  </a:lnTo>
                  <a:lnTo>
                    <a:pt x="146" y="87"/>
                  </a:lnTo>
                  <a:lnTo>
                    <a:pt x="140" y="92"/>
                  </a:lnTo>
                  <a:lnTo>
                    <a:pt x="131" y="98"/>
                  </a:lnTo>
                  <a:lnTo>
                    <a:pt x="117" y="106"/>
                  </a:lnTo>
                  <a:lnTo>
                    <a:pt x="108" y="109"/>
                  </a:lnTo>
                  <a:lnTo>
                    <a:pt x="99" y="113"/>
                  </a:lnTo>
                  <a:lnTo>
                    <a:pt x="95" y="115"/>
                  </a:lnTo>
                  <a:lnTo>
                    <a:pt x="95" y="117"/>
                  </a:lnTo>
                  <a:lnTo>
                    <a:pt x="94" y="120"/>
                  </a:lnTo>
                  <a:lnTo>
                    <a:pt x="94" y="122"/>
                  </a:lnTo>
                  <a:lnTo>
                    <a:pt x="91" y="124"/>
                  </a:lnTo>
                  <a:lnTo>
                    <a:pt x="90" y="126"/>
                  </a:lnTo>
                  <a:lnTo>
                    <a:pt x="86" y="126"/>
                  </a:lnTo>
                  <a:lnTo>
                    <a:pt x="82" y="128"/>
                  </a:lnTo>
                  <a:lnTo>
                    <a:pt x="78" y="126"/>
                  </a:lnTo>
                  <a:lnTo>
                    <a:pt x="75" y="124"/>
                  </a:lnTo>
                  <a:lnTo>
                    <a:pt x="72" y="122"/>
                  </a:lnTo>
                  <a:lnTo>
                    <a:pt x="71" y="118"/>
                  </a:lnTo>
                  <a:lnTo>
                    <a:pt x="71" y="115"/>
                  </a:lnTo>
                  <a:lnTo>
                    <a:pt x="69" y="115"/>
                  </a:lnTo>
                  <a:lnTo>
                    <a:pt x="69" y="117"/>
                  </a:lnTo>
                  <a:lnTo>
                    <a:pt x="68" y="124"/>
                  </a:lnTo>
                  <a:lnTo>
                    <a:pt x="65" y="128"/>
                  </a:lnTo>
                  <a:lnTo>
                    <a:pt x="63" y="133"/>
                  </a:lnTo>
                  <a:lnTo>
                    <a:pt x="58" y="136"/>
                  </a:lnTo>
                  <a:lnTo>
                    <a:pt x="54" y="137"/>
                  </a:lnTo>
                  <a:lnTo>
                    <a:pt x="49" y="137"/>
                  </a:lnTo>
                  <a:lnTo>
                    <a:pt x="43" y="135"/>
                  </a:lnTo>
                  <a:lnTo>
                    <a:pt x="38" y="133"/>
                  </a:lnTo>
                  <a:lnTo>
                    <a:pt x="34" y="133"/>
                  </a:lnTo>
                  <a:lnTo>
                    <a:pt x="32" y="139"/>
                  </a:lnTo>
                  <a:lnTo>
                    <a:pt x="32" y="144"/>
                  </a:lnTo>
                  <a:lnTo>
                    <a:pt x="31" y="148"/>
                  </a:lnTo>
                  <a:lnTo>
                    <a:pt x="28" y="152"/>
                  </a:lnTo>
                  <a:lnTo>
                    <a:pt x="26" y="155"/>
                  </a:lnTo>
                  <a:lnTo>
                    <a:pt x="20" y="158"/>
                  </a:lnTo>
                  <a:lnTo>
                    <a:pt x="17" y="158"/>
                  </a:lnTo>
                  <a:lnTo>
                    <a:pt x="11" y="154"/>
                  </a:lnTo>
                  <a:lnTo>
                    <a:pt x="4" y="143"/>
                  </a:lnTo>
                  <a:lnTo>
                    <a:pt x="0" y="129"/>
                  </a:lnTo>
                  <a:lnTo>
                    <a:pt x="0" y="121"/>
                  </a:lnTo>
                  <a:lnTo>
                    <a:pt x="2" y="120"/>
                  </a:lnTo>
                  <a:lnTo>
                    <a:pt x="4" y="117"/>
                  </a:lnTo>
                  <a:lnTo>
                    <a:pt x="6" y="117"/>
                  </a:lnTo>
                  <a:lnTo>
                    <a:pt x="9" y="115"/>
                  </a:lnTo>
                  <a:lnTo>
                    <a:pt x="13" y="114"/>
                  </a:lnTo>
                  <a:lnTo>
                    <a:pt x="15" y="114"/>
                  </a:lnTo>
                  <a:lnTo>
                    <a:pt x="17" y="113"/>
                  </a:lnTo>
                  <a:lnTo>
                    <a:pt x="27" y="103"/>
                  </a:lnTo>
                  <a:lnTo>
                    <a:pt x="31" y="98"/>
                  </a:lnTo>
                  <a:lnTo>
                    <a:pt x="35" y="94"/>
                  </a:lnTo>
                  <a:lnTo>
                    <a:pt x="39" y="92"/>
                  </a:lnTo>
                  <a:lnTo>
                    <a:pt x="46" y="92"/>
                  </a:lnTo>
                  <a:lnTo>
                    <a:pt x="56" y="94"/>
                  </a:lnTo>
                  <a:lnTo>
                    <a:pt x="64" y="95"/>
                  </a:lnTo>
                  <a:lnTo>
                    <a:pt x="72" y="95"/>
                  </a:lnTo>
                  <a:lnTo>
                    <a:pt x="78" y="94"/>
                  </a:lnTo>
                  <a:lnTo>
                    <a:pt x="84" y="87"/>
                  </a:lnTo>
                  <a:lnTo>
                    <a:pt x="94" y="81"/>
                  </a:lnTo>
                  <a:lnTo>
                    <a:pt x="105" y="77"/>
                  </a:lnTo>
                  <a:lnTo>
                    <a:pt x="110" y="76"/>
                  </a:lnTo>
                  <a:lnTo>
                    <a:pt x="113" y="73"/>
                  </a:lnTo>
                  <a:lnTo>
                    <a:pt x="117" y="66"/>
                  </a:lnTo>
                  <a:lnTo>
                    <a:pt x="121" y="57"/>
                  </a:lnTo>
                  <a:lnTo>
                    <a:pt x="127" y="46"/>
                  </a:lnTo>
                  <a:lnTo>
                    <a:pt x="130" y="36"/>
                  </a:lnTo>
                  <a:lnTo>
                    <a:pt x="131" y="25"/>
                  </a:lnTo>
                  <a:lnTo>
                    <a:pt x="131" y="15"/>
                  </a:lnTo>
                  <a:lnTo>
                    <a:pt x="132" y="9"/>
                  </a:lnTo>
                  <a:lnTo>
                    <a:pt x="136" y="3"/>
                  </a:lnTo>
                  <a:lnTo>
                    <a:pt x="14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0" name="Google Shape;520;p3"/>
            <p:cNvSpPr/>
            <p:nvPr/>
          </p:nvSpPr>
          <p:spPr>
            <a:xfrm>
              <a:off x="6629384" y="2668583"/>
              <a:ext cx="38100" cy="66675"/>
            </a:xfrm>
            <a:custGeom>
              <a:rect b="b" l="l" r="r" t="t"/>
              <a:pathLst>
                <a:path extrusionOk="0" h="42" w="24">
                  <a:moveTo>
                    <a:pt x="19" y="0"/>
                  </a:moveTo>
                  <a:lnTo>
                    <a:pt x="23" y="1"/>
                  </a:lnTo>
                  <a:lnTo>
                    <a:pt x="24" y="7"/>
                  </a:lnTo>
                  <a:lnTo>
                    <a:pt x="23" y="15"/>
                  </a:lnTo>
                  <a:lnTo>
                    <a:pt x="20" y="25"/>
                  </a:lnTo>
                  <a:lnTo>
                    <a:pt x="16" y="33"/>
                  </a:lnTo>
                  <a:lnTo>
                    <a:pt x="11" y="40"/>
                  </a:lnTo>
                  <a:lnTo>
                    <a:pt x="5" y="42"/>
                  </a:lnTo>
                  <a:lnTo>
                    <a:pt x="1" y="40"/>
                  </a:lnTo>
                  <a:lnTo>
                    <a:pt x="0" y="31"/>
                  </a:lnTo>
                  <a:lnTo>
                    <a:pt x="1" y="22"/>
                  </a:lnTo>
                  <a:lnTo>
                    <a:pt x="5" y="12"/>
                  </a:lnTo>
                  <a:lnTo>
                    <a:pt x="11" y="4"/>
                  </a:lnTo>
                  <a:lnTo>
                    <a:pt x="1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1" name="Google Shape;521;p3"/>
            <p:cNvSpPr/>
            <p:nvPr/>
          </p:nvSpPr>
          <p:spPr>
            <a:xfrm>
              <a:off x="7707294" y="4097330"/>
              <a:ext cx="95249" cy="153987"/>
            </a:xfrm>
            <a:custGeom>
              <a:rect b="b" l="l" r="r" t="t"/>
              <a:pathLst>
                <a:path extrusionOk="0" h="97" w="60">
                  <a:moveTo>
                    <a:pt x="8" y="0"/>
                  </a:moveTo>
                  <a:lnTo>
                    <a:pt x="13" y="4"/>
                  </a:lnTo>
                  <a:lnTo>
                    <a:pt x="15" y="10"/>
                  </a:lnTo>
                  <a:lnTo>
                    <a:pt x="18" y="17"/>
                  </a:lnTo>
                  <a:lnTo>
                    <a:pt x="22" y="25"/>
                  </a:lnTo>
                  <a:lnTo>
                    <a:pt x="25" y="29"/>
                  </a:lnTo>
                  <a:lnTo>
                    <a:pt x="26" y="32"/>
                  </a:lnTo>
                  <a:lnTo>
                    <a:pt x="28" y="33"/>
                  </a:lnTo>
                  <a:lnTo>
                    <a:pt x="28" y="36"/>
                  </a:lnTo>
                  <a:lnTo>
                    <a:pt x="29" y="36"/>
                  </a:lnTo>
                  <a:lnTo>
                    <a:pt x="30" y="37"/>
                  </a:lnTo>
                  <a:lnTo>
                    <a:pt x="33" y="38"/>
                  </a:lnTo>
                  <a:lnTo>
                    <a:pt x="36" y="41"/>
                  </a:lnTo>
                  <a:lnTo>
                    <a:pt x="40" y="44"/>
                  </a:lnTo>
                  <a:lnTo>
                    <a:pt x="47" y="44"/>
                  </a:lnTo>
                  <a:lnTo>
                    <a:pt x="49" y="43"/>
                  </a:lnTo>
                  <a:lnTo>
                    <a:pt x="51" y="41"/>
                  </a:lnTo>
                  <a:lnTo>
                    <a:pt x="54" y="41"/>
                  </a:lnTo>
                  <a:lnTo>
                    <a:pt x="58" y="45"/>
                  </a:lnTo>
                  <a:lnTo>
                    <a:pt x="59" y="49"/>
                  </a:lnTo>
                  <a:lnTo>
                    <a:pt x="60" y="52"/>
                  </a:lnTo>
                  <a:lnTo>
                    <a:pt x="59" y="55"/>
                  </a:lnTo>
                  <a:lnTo>
                    <a:pt x="56" y="58"/>
                  </a:lnTo>
                  <a:lnTo>
                    <a:pt x="48" y="67"/>
                  </a:lnTo>
                  <a:lnTo>
                    <a:pt x="41" y="80"/>
                  </a:lnTo>
                  <a:lnTo>
                    <a:pt x="40" y="84"/>
                  </a:lnTo>
                  <a:lnTo>
                    <a:pt x="37" y="88"/>
                  </a:lnTo>
                  <a:lnTo>
                    <a:pt x="36" y="90"/>
                  </a:lnTo>
                  <a:lnTo>
                    <a:pt x="33" y="95"/>
                  </a:lnTo>
                  <a:lnTo>
                    <a:pt x="28" y="97"/>
                  </a:lnTo>
                  <a:lnTo>
                    <a:pt x="23" y="97"/>
                  </a:lnTo>
                  <a:lnTo>
                    <a:pt x="21" y="96"/>
                  </a:lnTo>
                  <a:lnTo>
                    <a:pt x="19" y="95"/>
                  </a:lnTo>
                  <a:lnTo>
                    <a:pt x="19" y="92"/>
                  </a:lnTo>
                  <a:lnTo>
                    <a:pt x="21" y="89"/>
                  </a:lnTo>
                  <a:lnTo>
                    <a:pt x="21" y="86"/>
                  </a:lnTo>
                  <a:lnTo>
                    <a:pt x="22" y="84"/>
                  </a:lnTo>
                  <a:lnTo>
                    <a:pt x="23" y="80"/>
                  </a:lnTo>
                  <a:lnTo>
                    <a:pt x="25" y="77"/>
                  </a:lnTo>
                  <a:lnTo>
                    <a:pt x="25" y="74"/>
                  </a:lnTo>
                  <a:lnTo>
                    <a:pt x="21" y="73"/>
                  </a:lnTo>
                  <a:lnTo>
                    <a:pt x="8" y="73"/>
                  </a:lnTo>
                  <a:lnTo>
                    <a:pt x="3" y="70"/>
                  </a:lnTo>
                  <a:lnTo>
                    <a:pt x="0" y="67"/>
                  </a:lnTo>
                  <a:lnTo>
                    <a:pt x="0" y="64"/>
                  </a:lnTo>
                  <a:lnTo>
                    <a:pt x="2" y="62"/>
                  </a:lnTo>
                  <a:lnTo>
                    <a:pt x="4" y="60"/>
                  </a:lnTo>
                  <a:lnTo>
                    <a:pt x="7" y="58"/>
                  </a:lnTo>
                  <a:lnTo>
                    <a:pt x="10" y="56"/>
                  </a:lnTo>
                  <a:lnTo>
                    <a:pt x="14" y="52"/>
                  </a:lnTo>
                  <a:lnTo>
                    <a:pt x="14" y="44"/>
                  </a:lnTo>
                  <a:lnTo>
                    <a:pt x="11" y="32"/>
                  </a:lnTo>
                  <a:lnTo>
                    <a:pt x="8" y="23"/>
                  </a:lnTo>
                  <a:lnTo>
                    <a:pt x="4" y="18"/>
                  </a:lnTo>
                  <a:lnTo>
                    <a:pt x="2" y="11"/>
                  </a:lnTo>
                  <a:lnTo>
                    <a:pt x="2" y="6"/>
                  </a:lnTo>
                  <a:lnTo>
                    <a:pt x="3"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2" name="Google Shape;522;p3"/>
            <p:cNvSpPr/>
            <p:nvPr/>
          </p:nvSpPr>
          <p:spPr>
            <a:xfrm>
              <a:off x="7569182" y="4230682"/>
              <a:ext cx="155575" cy="149225"/>
            </a:xfrm>
            <a:custGeom>
              <a:rect b="b" l="l" r="r" t="t"/>
              <a:pathLst>
                <a:path extrusionOk="0" h="94" w="98">
                  <a:moveTo>
                    <a:pt x="82" y="0"/>
                  </a:moveTo>
                  <a:lnTo>
                    <a:pt x="85" y="0"/>
                  </a:lnTo>
                  <a:lnTo>
                    <a:pt x="87" y="1"/>
                  </a:lnTo>
                  <a:lnTo>
                    <a:pt x="89" y="4"/>
                  </a:lnTo>
                  <a:lnTo>
                    <a:pt x="94" y="9"/>
                  </a:lnTo>
                  <a:lnTo>
                    <a:pt x="97" y="11"/>
                  </a:lnTo>
                  <a:lnTo>
                    <a:pt x="98" y="13"/>
                  </a:lnTo>
                  <a:lnTo>
                    <a:pt x="98" y="16"/>
                  </a:lnTo>
                  <a:lnTo>
                    <a:pt x="97" y="24"/>
                  </a:lnTo>
                  <a:lnTo>
                    <a:pt x="93" y="35"/>
                  </a:lnTo>
                  <a:lnTo>
                    <a:pt x="85" y="45"/>
                  </a:lnTo>
                  <a:lnTo>
                    <a:pt x="71" y="57"/>
                  </a:lnTo>
                  <a:lnTo>
                    <a:pt x="60" y="68"/>
                  </a:lnTo>
                  <a:lnTo>
                    <a:pt x="48" y="82"/>
                  </a:lnTo>
                  <a:lnTo>
                    <a:pt x="42" y="89"/>
                  </a:lnTo>
                  <a:lnTo>
                    <a:pt x="38" y="93"/>
                  </a:lnTo>
                  <a:lnTo>
                    <a:pt x="35" y="94"/>
                  </a:lnTo>
                  <a:lnTo>
                    <a:pt x="31" y="94"/>
                  </a:lnTo>
                  <a:lnTo>
                    <a:pt x="23" y="93"/>
                  </a:lnTo>
                  <a:lnTo>
                    <a:pt x="12" y="91"/>
                  </a:lnTo>
                  <a:lnTo>
                    <a:pt x="4" y="87"/>
                  </a:lnTo>
                  <a:lnTo>
                    <a:pt x="0" y="80"/>
                  </a:lnTo>
                  <a:lnTo>
                    <a:pt x="1" y="74"/>
                  </a:lnTo>
                  <a:lnTo>
                    <a:pt x="8" y="64"/>
                  </a:lnTo>
                  <a:lnTo>
                    <a:pt x="19" y="54"/>
                  </a:lnTo>
                  <a:lnTo>
                    <a:pt x="46" y="35"/>
                  </a:lnTo>
                  <a:lnTo>
                    <a:pt x="54" y="28"/>
                  </a:lnTo>
                  <a:lnTo>
                    <a:pt x="60" y="24"/>
                  </a:lnTo>
                  <a:lnTo>
                    <a:pt x="61" y="20"/>
                  </a:lnTo>
                  <a:lnTo>
                    <a:pt x="63" y="17"/>
                  </a:lnTo>
                  <a:lnTo>
                    <a:pt x="65" y="13"/>
                  </a:lnTo>
                  <a:lnTo>
                    <a:pt x="68" y="11"/>
                  </a:lnTo>
                  <a:lnTo>
                    <a:pt x="72" y="8"/>
                  </a:lnTo>
                  <a:lnTo>
                    <a:pt x="75" y="6"/>
                  </a:lnTo>
                  <a:lnTo>
                    <a:pt x="78" y="4"/>
                  </a:lnTo>
                  <a:lnTo>
                    <a:pt x="80" y="2"/>
                  </a:lnTo>
                  <a:lnTo>
                    <a:pt x="8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3" name="Google Shape;523;p3"/>
            <p:cNvSpPr/>
            <p:nvPr/>
          </p:nvSpPr>
          <p:spPr>
            <a:xfrm>
              <a:off x="7123096" y="4233858"/>
              <a:ext cx="79375" cy="73025"/>
            </a:xfrm>
            <a:custGeom>
              <a:rect b="b" l="l" r="r" t="t"/>
              <a:pathLst>
                <a:path extrusionOk="0" h="46" w="50">
                  <a:moveTo>
                    <a:pt x="47" y="0"/>
                  </a:moveTo>
                  <a:lnTo>
                    <a:pt x="50" y="2"/>
                  </a:lnTo>
                  <a:lnTo>
                    <a:pt x="50" y="9"/>
                  </a:lnTo>
                  <a:lnTo>
                    <a:pt x="47" y="18"/>
                  </a:lnTo>
                  <a:lnTo>
                    <a:pt x="43" y="29"/>
                  </a:lnTo>
                  <a:lnTo>
                    <a:pt x="37" y="37"/>
                  </a:lnTo>
                  <a:lnTo>
                    <a:pt x="32" y="43"/>
                  </a:lnTo>
                  <a:lnTo>
                    <a:pt x="29" y="43"/>
                  </a:lnTo>
                  <a:lnTo>
                    <a:pt x="25" y="44"/>
                  </a:lnTo>
                  <a:lnTo>
                    <a:pt x="22" y="44"/>
                  </a:lnTo>
                  <a:lnTo>
                    <a:pt x="20" y="46"/>
                  </a:lnTo>
                  <a:lnTo>
                    <a:pt x="17" y="44"/>
                  </a:lnTo>
                  <a:lnTo>
                    <a:pt x="14" y="44"/>
                  </a:lnTo>
                  <a:lnTo>
                    <a:pt x="13" y="41"/>
                  </a:lnTo>
                  <a:lnTo>
                    <a:pt x="13" y="29"/>
                  </a:lnTo>
                  <a:lnTo>
                    <a:pt x="5" y="21"/>
                  </a:lnTo>
                  <a:lnTo>
                    <a:pt x="2" y="17"/>
                  </a:lnTo>
                  <a:lnTo>
                    <a:pt x="0" y="13"/>
                  </a:lnTo>
                  <a:lnTo>
                    <a:pt x="3" y="7"/>
                  </a:lnTo>
                  <a:lnTo>
                    <a:pt x="5" y="7"/>
                  </a:lnTo>
                  <a:lnTo>
                    <a:pt x="6" y="9"/>
                  </a:lnTo>
                  <a:lnTo>
                    <a:pt x="11" y="11"/>
                  </a:lnTo>
                  <a:lnTo>
                    <a:pt x="15" y="13"/>
                  </a:lnTo>
                  <a:lnTo>
                    <a:pt x="18" y="13"/>
                  </a:lnTo>
                  <a:lnTo>
                    <a:pt x="21" y="14"/>
                  </a:lnTo>
                  <a:lnTo>
                    <a:pt x="25" y="13"/>
                  </a:lnTo>
                  <a:lnTo>
                    <a:pt x="31" y="10"/>
                  </a:lnTo>
                  <a:lnTo>
                    <a:pt x="37" y="6"/>
                  </a:lnTo>
                  <a:lnTo>
                    <a:pt x="43" y="2"/>
                  </a:lnTo>
                  <a:lnTo>
                    <a:pt x="4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4" name="Google Shape;524;p3"/>
            <p:cNvSpPr/>
            <p:nvPr/>
          </p:nvSpPr>
          <p:spPr>
            <a:xfrm>
              <a:off x="6470634" y="3516309"/>
              <a:ext cx="857249" cy="690563"/>
            </a:xfrm>
            <a:custGeom>
              <a:rect b="b" l="l" r="r" t="t"/>
              <a:pathLst>
                <a:path extrusionOk="0" h="435" w="540">
                  <a:moveTo>
                    <a:pt x="381" y="0"/>
                  </a:moveTo>
                  <a:lnTo>
                    <a:pt x="383" y="2"/>
                  </a:lnTo>
                  <a:lnTo>
                    <a:pt x="385" y="10"/>
                  </a:lnTo>
                  <a:lnTo>
                    <a:pt x="390" y="21"/>
                  </a:lnTo>
                  <a:lnTo>
                    <a:pt x="395" y="33"/>
                  </a:lnTo>
                  <a:lnTo>
                    <a:pt x="401" y="43"/>
                  </a:lnTo>
                  <a:lnTo>
                    <a:pt x="411" y="56"/>
                  </a:lnTo>
                  <a:lnTo>
                    <a:pt x="421" y="69"/>
                  </a:lnTo>
                  <a:lnTo>
                    <a:pt x="428" y="82"/>
                  </a:lnTo>
                  <a:lnTo>
                    <a:pt x="431" y="92"/>
                  </a:lnTo>
                  <a:lnTo>
                    <a:pt x="433" y="104"/>
                  </a:lnTo>
                  <a:lnTo>
                    <a:pt x="435" y="117"/>
                  </a:lnTo>
                  <a:lnTo>
                    <a:pt x="439" y="126"/>
                  </a:lnTo>
                  <a:lnTo>
                    <a:pt x="444" y="133"/>
                  </a:lnTo>
                  <a:lnTo>
                    <a:pt x="451" y="137"/>
                  </a:lnTo>
                  <a:lnTo>
                    <a:pt x="461" y="140"/>
                  </a:lnTo>
                  <a:lnTo>
                    <a:pt x="472" y="143"/>
                  </a:lnTo>
                  <a:lnTo>
                    <a:pt x="480" y="145"/>
                  </a:lnTo>
                  <a:lnTo>
                    <a:pt x="487" y="148"/>
                  </a:lnTo>
                  <a:lnTo>
                    <a:pt x="489" y="154"/>
                  </a:lnTo>
                  <a:lnTo>
                    <a:pt x="489" y="163"/>
                  </a:lnTo>
                  <a:lnTo>
                    <a:pt x="492" y="177"/>
                  </a:lnTo>
                  <a:lnTo>
                    <a:pt x="498" y="192"/>
                  </a:lnTo>
                  <a:lnTo>
                    <a:pt x="504" y="208"/>
                  </a:lnTo>
                  <a:lnTo>
                    <a:pt x="511" y="222"/>
                  </a:lnTo>
                  <a:lnTo>
                    <a:pt x="519" y="237"/>
                  </a:lnTo>
                  <a:lnTo>
                    <a:pt x="533" y="273"/>
                  </a:lnTo>
                  <a:lnTo>
                    <a:pt x="539" y="289"/>
                  </a:lnTo>
                  <a:lnTo>
                    <a:pt x="540" y="302"/>
                  </a:lnTo>
                  <a:lnTo>
                    <a:pt x="536" y="314"/>
                  </a:lnTo>
                  <a:lnTo>
                    <a:pt x="526" y="326"/>
                  </a:lnTo>
                  <a:lnTo>
                    <a:pt x="515" y="339"/>
                  </a:lnTo>
                  <a:lnTo>
                    <a:pt x="503" y="351"/>
                  </a:lnTo>
                  <a:lnTo>
                    <a:pt x="495" y="361"/>
                  </a:lnTo>
                  <a:lnTo>
                    <a:pt x="487" y="377"/>
                  </a:lnTo>
                  <a:lnTo>
                    <a:pt x="483" y="392"/>
                  </a:lnTo>
                  <a:lnTo>
                    <a:pt x="478" y="403"/>
                  </a:lnTo>
                  <a:lnTo>
                    <a:pt x="477" y="406"/>
                  </a:lnTo>
                  <a:lnTo>
                    <a:pt x="472" y="411"/>
                  </a:lnTo>
                  <a:lnTo>
                    <a:pt x="469" y="413"/>
                  </a:lnTo>
                  <a:lnTo>
                    <a:pt x="465" y="414"/>
                  </a:lnTo>
                  <a:lnTo>
                    <a:pt x="459" y="415"/>
                  </a:lnTo>
                  <a:lnTo>
                    <a:pt x="443" y="424"/>
                  </a:lnTo>
                  <a:lnTo>
                    <a:pt x="436" y="429"/>
                  </a:lnTo>
                  <a:lnTo>
                    <a:pt x="431" y="432"/>
                  </a:lnTo>
                  <a:lnTo>
                    <a:pt x="428" y="430"/>
                  </a:lnTo>
                  <a:lnTo>
                    <a:pt x="422" y="426"/>
                  </a:lnTo>
                  <a:lnTo>
                    <a:pt x="416" y="422"/>
                  </a:lnTo>
                  <a:lnTo>
                    <a:pt x="409" y="421"/>
                  </a:lnTo>
                  <a:lnTo>
                    <a:pt x="403" y="422"/>
                  </a:lnTo>
                  <a:lnTo>
                    <a:pt x="399" y="430"/>
                  </a:lnTo>
                  <a:lnTo>
                    <a:pt x="396" y="432"/>
                  </a:lnTo>
                  <a:lnTo>
                    <a:pt x="395" y="435"/>
                  </a:lnTo>
                  <a:lnTo>
                    <a:pt x="391" y="435"/>
                  </a:lnTo>
                  <a:lnTo>
                    <a:pt x="390" y="432"/>
                  </a:lnTo>
                  <a:lnTo>
                    <a:pt x="387" y="428"/>
                  </a:lnTo>
                  <a:lnTo>
                    <a:pt x="380" y="420"/>
                  </a:lnTo>
                  <a:lnTo>
                    <a:pt x="370" y="415"/>
                  </a:lnTo>
                  <a:lnTo>
                    <a:pt x="364" y="414"/>
                  </a:lnTo>
                  <a:lnTo>
                    <a:pt x="358" y="413"/>
                  </a:lnTo>
                  <a:lnTo>
                    <a:pt x="357" y="409"/>
                  </a:lnTo>
                  <a:lnTo>
                    <a:pt x="355" y="400"/>
                  </a:lnTo>
                  <a:lnTo>
                    <a:pt x="355" y="385"/>
                  </a:lnTo>
                  <a:lnTo>
                    <a:pt x="353" y="383"/>
                  </a:lnTo>
                  <a:lnTo>
                    <a:pt x="351" y="380"/>
                  </a:lnTo>
                  <a:lnTo>
                    <a:pt x="349" y="377"/>
                  </a:lnTo>
                  <a:lnTo>
                    <a:pt x="343" y="374"/>
                  </a:lnTo>
                  <a:lnTo>
                    <a:pt x="340" y="372"/>
                  </a:lnTo>
                  <a:lnTo>
                    <a:pt x="336" y="363"/>
                  </a:lnTo>
                  <a:lnTo>
                    <a:pt x="336" y="356"/>
                  </a:lnTo>
                  <a:lnTo>
                    <a:pt x="335" y="356"/>
                  </a:lnTo>
                  <a:lnTo>
                    <a:pt x="334" y="358"/>
                  </a:lnTo>
                  <a:lnTo>
                    <a:pt x="334" y="361"/>
                  </a:lnTo>
                  <a:lnTo>
                    <a:pt x="328" y="366"/>
                  </a:lnTo>
                  <a:lnTo>
                    <a:pt x="327" y="366"/>
                  </a:lnTo>
                  <a:lnTo>
                    <a:pt x="325" y="363"/>
                  </a:lnTo>
                  <a:lnTo>
                    <a:pt x="324" y="356"/>
                  </a:lnTo>
                  <a:lnTo>
                    <a:pt x="324" y="340"/>
                  </a:lnTo>
                  <a:lnTo>
                    <a:pt x="323" y="339"/>
                  </a:lnTo>
                  <a:lnTo>
                    <a:pt x="318" y="340"/>
                  </a:lnTo>
                  <a:lnTo>
                    <a:pt x="312" y="346"/>
                  </a:lnTo>
                  <a:lnTo>
                    <a:pt x="306" y="351"/>
                  </a:lnTo>
                  <a:lnTo>
                    <a:pt x="303" y="355"/>
                  </a:lnTo>
                  <a:lnTo>
                    <a:pt x="302" y="361"/>
                  </a:lnTo>
                  <a:lnTo>
                    <a:pt x="298" y="365"/>
                  </a:lnTo>
                  <a:lnTo>
                    <a:pt x="295" y="365"/>
                  </a:lnTo>
                  <a:lnTo>
                    <a:pt x="291" y="366"/>
                  </a:lnTo>
                  <a:lnTo>
                    <a:pt x="284" y="366"/>
                  </a:lnTo>
                  <a:lnTo>
                    <a:pt x="282" y="363"/>
                  </a:lnTo>
                  <a:lnTo>
                    <a:pt x="283" y="356"/>
                  </a:lnTo>
                  <a:lnTo>
                    <a:pt x="286" y="350"/>
                  </a:lnTo>
                  <a:lnTo>
                    <a:pt x="287" y="341"/>
                  </a:lnTo>
                  <a:lnTo>
                    <a:pt x="283" y="335"/>
                  </a:lnTo>
                  <a:lnTo>
                    <a:pt x="275" y="329"/>
                  </a:lnTo>
                  <a:lnTo>
                    <a:pt x="264" y="326"/>
                  </a:lnTo>
                  <a:lnTo>
                    <a:pt x="253" y="322"/>
                  </a:lnTo>
                  <a:lnTo>
                    <a:pt x="247" y="317"/>
                  </a:lnTo>
                  <a:lnTo>
                    <a:pt x="247" y="313"/>
                  </a:lnTo>
                  <a:lnTo>
                    <a:pt x="245" y="311"/>
                  </a:lnTo>
                  <a:lnTo>
                    <a:pt x="238" y="310"/>
                  </a:lnTo>
                  <a:lnTo>
                    <a:pt x="228" y="311"/>
                  </a:lnTo>
                  <a:lnTo>
                    <a:pt x="212" y="317"/>
                  </a:lnTo>
                  <a:lnTo>
                    <a:pt x="201" y="321"/>
                  </a:lnTo>
                  <a:lnTo>
                    <a:pt x="194" y="325"/>
                  </a:lnTo>
                  <a:lnTo>
                    <a:pt x="193" y="326"/>
                  </a:lnTo>
                  <a:lnTo>
                    <a:pt x="190" y="325"/>
                  </a:lnTo>
                  <a:lnTo>
                    <a:pt x="184" y="324"/>
                  </a:lnTo>
                  <a:lnTo>
                    <a:pt x="176" y="322"/>
                  </a:lnTo>
                  <a:lnTo>
                    <a:pt x="168" y="322"/>
                  </a:lnTo>
                  <a:lnTo>
                    <a:pt x="161" y="326"/>
                  </a:lnTo>
                  <a:lnTo>
                    <a:pt x="157" y="335"/>
                  </a:lnTo>
                  <a:lnTo>
                    <a:pt x="154" y="347"/>
                  </a:lnTo>
                  <a:lnTo>
                    <a:pt x="152" y="358"/>
                  </a:lnTo>
                  <a:lnTo>
                    <a:pt x="150" y="366"/>
                  </a:lnTo>
                  <a:lnTo>
                    <a:pt x="150" y="370"/>
                  </a:lnTo>
                  <a:lnTo>
                    <a:pt x="148" y="369"/>
                  </a:lnTo>
                  <a:lnTo>
                    <a:pt x="141" y="367"/>
                  </a:lnTo>
                  <a:lnTo>
                    <a:pt x="112" y="359"/>
                  </a:lnTo>
                  <a:lnTo>
                    <a:pt x="107" y="359"/>
                  </a:lnTo>
                  <a:lnTo>
                    <a:pt x="98" y="363"/>
                  </a:lnTo>
                  <a:lnTo>
                    <a:pt x="90" y="369"/>
                  </a:lnTo>
                  <a:lnTo>
                    <a:pt x="79" y="374"/>
                  </a:lnTo>
                  <a:lnTo>
                    <a:pt x="71" y="377"/>
                  </a:lnTo>
                  <a:lnTo>
                    <a:pt x="63" y="378"/>
                  </a:lnTo>
                  <a:lnTo>
                    <a:pt x="55" y="378"/>
                  </a:lnTo>
                  <a:lnTo>
                    <a:pt x="48" y="376"/>
                  </a:lnTo>
                  <a:lnTo>
                    <a:pt x="42" y="370"/>
                  </a:lnTo>
                  <a:lnTo>
                    <a:pt x="37" y="363"/>
                  </a:lnTo>
                  <a:lnTo>
                    <a:pt x="34" y="356"/>
                  </a:lnTo>
                  <a:lnTo>
                    <a:pt x="34" y="350"/>
                  </a:lnTo>
                  <a:lnTo>
                    <a:pt x="50" y="333"/>
                  </a:lnTo>
                  <a:lnTo>
                    <a:pt x="53" y="326"/>
                  </a:lnTo>
                  <a:lnTo>
                    <a:pt x="52" y="319"/>
                  </a:lnTo>
                  <a:lnTo>
                    <a:pt x="45" y="310"/>
                  </a:lnTo>
                  <a:lnTo>
                    <a:pt x="40" y="303"/>
                  </a:lnTo>
                  <a:lnTo>
                    <a:pt x="37" y="296"/>
                  </a:lnTo>
                  <a:lnTo>
                    <a:pt x="37" y="287"/>
                  </a:lnTo>
                  <a:lnTo>
                    <a:pt x="34" y="280"/>
                  </a:lnTo>
                  <a:lnTo>
                    <a:pt x="27" y="270"/>
                  </a:lnTo>
                  <a:lnTo>
                    <a:pt x="20" y="258"/>
                  </a:lnTo>
                  <a:lnTo>
                    <a:pt x="18" y="247"/>
                  </a:lnTo>
                  <a:lnTo>
                    <a:pt x="19" y="239"/>
                  </a:lnTo>
                  <a:lnTo>
                    <a:pt x="23" y="235"/>
                  </a:lnTo>
                  <a:lnTo>
                    <a:pt x="23" y="232"/>
                  </a:lnTo>
                  <a:lnTo>
                    <a:pt x="19" y="226"/>
                  </a:lnTo>
                  <a:lnTo>
                    <a:pt x="5" y="215"/>
                  </a:lnTo>
                  <a:lnTo>
                    <a:pt x="1" y="210"/>
                  </a:lnTo>
                  <a:lnTo>
                    <a:pt x="0" y="204"/>
                  </a:lnTo>
                  <a:lnTo>
                    <a:pt x="3" y="196"/>
                  </a:lnTo>
                  <a:lnTo>
                    <a:pt x="14" y="180"/>
                  </a:lnTo>
                  <a:lnTo>
                    <a:pt x="19" y="174"/>
                  </a:lnTo>
                  <a:lnTo>
                    <a:pt x="26" y="169"/>
                  </a:lnTo>
                  <a:lnTo>
                    <a:pt x="35" y="161"/>
                  </a:lnTo>
                  <a:lnTo>
                    <a:pt x="46" y="152"/>
                  </a:lnTo>
                  <a:lnTo>
                    <a:pt x="56" y="147"/>
                  </a:lnTo>
                  <a:lnTo>
                    <a:pt x="61" y="144"/>
                  </a:lnTo>
                  <a:lnTo>
                    <a:pt x="79" y="144"/>
                  </a:lnTo>
                  <a:lnTo>
                    <a:pt x="89" y="141"/>
                  </a:lnTo>
                  <a:lnTo>
                    <a:pt x="94" y="139"/>
                  </a:lnTo>
                  <a:lnTo>
                    <a:pt x="111" y="136"/>
                  </a:lnTo>
                  <a:lnTo>
                    <a:pt x="116" y="135"/>
                  </a:lnTo>
                  <a:lnTo>
                    <a:pt x="119" y="132"/>
                  </a:lnTo>
                  <a:lnTo>
                    <a:pt x="119" y="125"/>
                  </a:lnTo>
                  <a:lnTo>
                    <a:pt x="116" y="113"/>
                  </a:lnTo>
                  <a:lnTo>
                    <a:pt x="116" y="87"/>
                  </a:lnTo>
                  <a:lnTo>
                    <a:pt x="117" y="80"/>
                  </a:lnTo>
                  <a:lnTo>
                    <a:pt x="122" y="78"/>
                  </a:lnTo>
                  <a:lnTo>
                    <a:pt x="130" y="78"/>
                  </a:lnTo>
                  <a:lnTo>
                    <a:pt x="138" y="81"/>
                  </a:lnTo>
                  <a:lnTo>
                    <a:pt x="146" y="82"/>
                  </a:lnTo>
                  <a:lnTo>
                    <a:pt x="153" y="84"/>
                  </a:lnTo>
                  <a:lnTo>
                    <a:pt x="157" y="82"/>
                  </a:lnTo>
                  <a:lnTo>
                    <a:pt x="160" y="76"/>
                  </a:lnTo>
                  <a:lnTo>
                    <a:pt x="164" y="66"/>
                  </a:lnTo>
                  <a:lnTo>
                    <a:pt x="168" y="58"/>
                  </a:lnTo>
                  <a:lnTo>
                    <a:pt x="172" y="52"/>
                  </a:lnTo>
                  <a:lnTo>
                    <a:pt x="178" y="48"/>
                  </a:lnTo>
                  <a:lnTo>
                    <a:pt x="182" y="45"/>
                  </a:lnTo>
                  <a:lnTo>
                    <a:pt x="187" y="45"/>
                  </a:lnTo>
                  <a:lnTo>
                    <a:pt x="194" y="52"/>
                  </a:lnTo>
                  <a:lnTo>
                    <a:pt x="201" y="61"/>
                  </a:lnTo>
                  <a:lnTo>
                    <a:pt x="208" y="65"/>
                  </a:lnTo>
                  <a:lnTo>
                    <a:pt x="213" y="63"/>
                  </a:lnTo>
                  <a:lnTo>
                    <a:pt x="217" y="56"/>
                  </a:lnTo>
                  <a:lnTo>
                    <a:pt x="219" y="52"/>
                  </a:lnTo>
                  <a:lnTo>
                    <a:pt x="220" y="50"/>
                  </a:lnTo>
                  <a:lnTo>
                    <a:pt x="220" y="48"/>
                  </a:lnTo>
                  <a:lnTo>
                    <a:pt x="221" y="47"/>
                  </a:lnTo>
                  <a:lnTo>
                    <a:pt x="221" y="44"/>
                  </a:lnTo>
                  <a:lnTo>
                    <a:pt x="225" y="40"/>
                  </a:lnTo>
                  <a:lnTo>
                    <a:pt x="228" y="36"/>
                  </a:lnTo>
                  <a:lnTo>
                    <a:pt x="231" y="33"/>
                  </a:lnTo>
                  <a:lnTo>
                    <a:pt x="232" y="29"/>
                  </a:lnTo>
                  <a:lnTo>
                    <a:pt x="232" y="14"/>
                  </a:lnTo>
                  <a:lnTo>
                    <a:pt x="234" y="14"/>
                  </a:lnTo>
                  <a:lnTo>
                    <a:pt x="236" y="17"/>
                  </a:lnTo>
                  <a:lnTo>
                    <a:pt x="245" y="28"/>
                  </a:lnTo>
                  <a:lnTo>
                    <a:pt x="249" y="32"/>
                  </a:lnTo>
                  <a:lnTo>
                    <a:pt x="250" y="34"/>
                  </a:lnTo>
                  <a:lnTo>
                    <a:pt x="253" y="37"/>
                  </a:lnTo>
                  <a:lnTo>
                    <a:pt x="253" y="21"/>
                  </a:lnTo>
                  <a:lnTo>
                    <a:pt x="256" y="15"/>
                  </a:lnTo>
                  <a:lnTo>
                    <a:pt x="258" y="13"/>
                  </a:lnTo>
                  <a:lnTo>
                    <a:pt x="261" y="13"/>
                  </a:lnTo>
                  <a:lnTo>
                    <a:pt x="267" y="18"/>
                  </a:lnTo>
                  <a:lnTo>
                    <a:pt x="269" y="19"/>
                  </a:lnTo>
                  <a:lnTo>
                    <a:pt x="272" y="22"/>
                  </a:lnTo>
                  <a:lnTo>
                    <a:pt x="273" y="25"/>
                  </a:lnTo>
                  <a:lnTo>
                    <a:pt x="275" y="25"/>
                  </a:lnTo>
                  <a:lnTo>
                    <a:pt x="279" y="24"/>
                  </a:lnTo>
                  <a:lnTo>
                    <a:pt x="288" y="22"/>
                  </a:lnTo>
                  <a:lnTo>
                    <a:pt x="308" y="22"/>
                  </a:lnTo>
                  <a:lnTo>
                    <a:pt x="313" y="26"/>
                  </a:lnTo>
                  <a:lnTo>
                    <a:pt x="313" y="33"/>
                  </a:lnTo>
                  <a:lnTo>
                    <a:pt x="305" y="52"/>
                  </a:lnTo>
                  <a:lnTo>
                    <a:pt x="303" y="62"/>
                  </a:lnTo>
                  <a:lnTo>
                    <a:pt x="305" y="69"/>
                  </a:lnTo>
                  <a:lnTo>
                    <a:pt x="314" y="76"/>
                  </a:lnTo>
                  <a:lnTo>
                    <a:pt x="327" y="84"/>
                  </a:lnTo>
                  <a:lnTo>
                    <a:pt x="338" y="91"/>
                  </a:lnTo>
                  <a:lnTo>
                    <a:pt x="351" y="102"/>
                  </a:lnTo>
                  <a:lnTo>
                    <a:pt x="358" y="106"/>
                  </a:lnTo>
                  <a:lnTo>
                    <a:pt x="364" y="106"/>
                  </a:lnTo>
                  <a:lnTo>
                    <a:pt x="368" y="100"/>
                  </a:lnTo>
                  <a:lnTo>
                    <a:pt x="372" y="88"/>
                  </a:lnTo>
                  <a:lnTo>
                    <a:pt x="376" y="74"/>
                  </a:lnTo>
                  <a:lnTo>
                    <a:pt x="379" y="61"/>
                  </a:lnTo>
                  <a:lnTo>
                    <a:pt x="373" y="41"/>
                  </a:lnTo>
                  <a:lnTo>
                    <a:pt x="373" y="28"/>
                  </a:lnTo>
                  <a:lnTo>
                    <a:pt x="376" y="15"/>
                  </a:lnTo>
                  <a:lnTo>
                    <a:pt x="379" y="4"/>
                  </a:lnTo>
                  <a:lnTo>
                    <a:pt x="381"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5" name="Google Shape;525;p3"/>
            <p:cNvSpPr/>
            <p:nvPr/>
          </p:nvSpPr>
          <p:spPr>
            <a:xfrm>
              <a:off x="7793020" y="3649658"/>
              <a:ext cx="49213" cy="42863"/>
            </a:xfrm>
            <a:custGeom>
              <a:rect b="b" l="l" r="r" t="t"/>
              <a:pathLst>
                <a:path extrusionOk="0" h="27" w="31">
                  <a:moveTo>
                    <a:pt x="23" y="0"/>
                  </a:moveTo>
                  <a:lnTo>
                    <a:pt x="28" y="0"/>
                  </a:lnTo>
                  <a:lnTo>
                    <a:pt x="31" y="4"/>
                  </a:lnTo>
                  <a:lnTo>
                    <a:pt x="28" y="9"/>
                  </a:lnTo>
                  <a:lnTo>
                    <a:pt x="23" y="18"/>
                  </a:lnTo>
                  <a:lnTo>
                    <a:pt x="15" y="23"/>
                  </a:lnTo>
                  <a:lnTo>
                    <a:pt x="8" y="27"/>
                  </a:lnTo>
                  <a:lnTo>
                    <a:pt x="0" y="26"/>
                  </a:lnTo>
                  <a:lnTo>
                    <a:pt x="1" y="23"/>
                  </a:lnTo>
                  <a:lnTo>
                    <a:pt x="5" y="18"/>
                  </a:lnTo>
                  <a:lnTo>
                    <a:pt x="11" y="11"/>
                  </a:lnTo>
                  <a:lnTo>
                    <a:pt x="16" y="5"/>
                  </a:lnTo>
                  <a:lnTo>
                    <a:pt x="2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6" name="Google Shape;526;p3"/>
            <p:cNvSpPr/>
            <p:nvPr/>
          </p:nvSpPr>
          <p:spPr>
            <a:xfrm>
              <a:off x="7524736" y="3757609"/>
              <a:ext cx="50800" cy="46038"/>
            </a:xfrm>
            <a:custGeom>
              <a:rect b="b" l="l" r="r" t="t"/>
              <a:pathLst>
                <a:path extrusionOk="0" h="29" w="32">
                  <a:moveTo>
                    <a:pt x="0" y="0"/>
                  </a:moveTo>
                  <a:lnTo>
                    <a:pt x="6" y="0"/>
                  </a:lnTo>
                  <a:lnTo>
                    <a:pt x="10" y="2"/>
                  </a:lnTo>
                  <a:lnTo>
                    <a:pt x="21" y="6"/>
                  </a:lnTo>
                  <a:lnTo>
                    <a:pt x="28" y="11"/>
                  </a:lnTo>
                  <a:lnTo>
                    <a:pt x="30" y="17"/>
                  </a:lnTo>
                  <a:lnTo>
                    <a:pt x="32" y="22"/>
                  </a:lnTo>
                  <a:lnTo>
                    <a:pt x="28" y="28"/>
                  </a:lnTo>
                  <a:lnTo>
                    <a:pt x="22" y="29"/>
                  </a:lnTo>
                  <a:lnTo>
                    <a:pt x="15" y="25"/>
                  </a:lnTo>
                  <a:lnTo>
                    <a:pt x="10" y="17"/>
                  </a:lnTo>
                  <a:lnTo>
                    <a:pt x="9" y="14"/>
                  </a:lnTo>
                  <a:lnTo>
                    <a:pt x="6" y="11"/>
                  </a:lnTo>
                  <a:lnTo>
                    <a:pt x="4" y="9"/>
                  </a:lnTo>
                  <a:lnTo>
                    <a:pt x="0" y="4"/>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7" name="Google Shape;527;p3"/>
            <p:cNvSpPr/>
            <p:nvPr/>
          </p:nvSpPr>
          <p:spPr>
            <a:xfrm>
              <a:off x="6129329" y="3133721"/>
              <a:ext cx="228600" cy="280988"/>
            </a:xfrm>
            <a:custGeom>
              <a:rect b="b" l="l" r="r" t="t"/>
              <a:pathLst>
                <a:path extrusionOk="0" h="177" w="144">
                  <a:moveTo>
                    <a:pt x="3" y="0"/>
                  </a:moveTo>
                  <a:lnTo>
                    <a:pt x="11" y="0"/>
                  </a:lnTo>
                  <a:lnTo>
                    <a:pt x="21" y="4"/>
                  </a:lnTo>
                  <a:lnTo>
                    <a:pt x="30" y="11"/>
                  </a:lnTo>
                  <a:lnTo>
                    <a:pt x="41" y="21"/>
                  </a:lnTo>
                  <a:lnTo>
                    <a:pt x="54" y="32"/>
                  </a:lnTo>
                  <a:lnTo>
                    <a:pt x="67" y="47"/>
                  </a:lnTo>
                  <a:lnTo>
                    <a:pt x="80" y="60"/>
                  </a:lnTo>
                  <a:lnTo>
                    <a:pt x="93" y="71"/>
                  </a:lnTo>
                  <a:lnTo>
                    <a:pt x="105" y="82"/>
                  </a:lnTo>
                  <a:lnTo>
                    <a:pt x="115" y="92"/>
                  </a:lnTo>
                  <a:lnTo>
                    <a:pt x="123" y="101"/>
                  </a:lnTo>
                  <a:lnTo>
                    <a:pt x="129" y="108"/>
                  </a:lnTo>
                  <a:lnTo>
                    <a:pt x="136" y="111"/>
                  </a:lnTo>
                  <a:lnTo>
                    <a:pt x="138" y="111"/>
                  </a:lnTo>
                  <a:lnTo>
                    <a:pt x="141" y="112"/>
                  </a:lnTo>
                  <a:lnTo>
                    <a:pt x="144" y="118"/>
                  </a:lnTo>
                  <a:lnTo>
                    <a:pt x="144" y="122"/>
                  </a:lnTo>
                  <a:lnTo>
                    <a:pt x="142" y="125"/>
                  </a:lnTo>
                  <a:lnTo>
                    <a:pt x="141" y="129"/>
                  </a:lnTo>
                  <a:lnTo>
                    <a:pt x="137" y="138"/>
                  </a:lnTo>
                  <a:lnTo>
                    <a:pt x="134" y="152"/>
                  </a:lnTo>
                  <a:lnTo>
                    <a:pt x="133" y="167"/>
                  </a:lnTo>
                  <a:lnTo>
                    <a:pt x="133" y="171"/>
                  </a:lnTo>
                  <a:lnTo>
                    <a:pt x="130" y="177"/>
                  </a:lnTo>
                  <a:lnTo>
                    <a:pt x="127" y="177"/>
                  </a:lnTo>
                  <a:lnTo>
                    <a:pt x="125" y="175"/>
                  </a:lnTo>
                  <a:lnTo>
                    <a:pt x="121" y="171"/>
                  </a:lnTo>
                  <a:lnTo>
                    <a:pt x="119" y="167"/>
                  </a:lnTo>
                  <a:lnTo>
                    <a:pt x="114" y="162"/>
                  </a:lnTo>
                  <a:lnTo>
                    <a:pt x="103" y="156"/>
                  </a:lnTo>
                  <a:lnTo>
                    <a:pt x="90" y="152"/>
                  </a:lnTo>
                  <a:lnTo>
                    <a:pt x="80" y="148"/>
                  </a:lnTo>
                  <a:lnTo>
                    <a:pt x="73" y="144"/>
                  </a:lnTo>
                  <a:lnTo>
                    <a:pt x="69" y="137"/>
                  </a:lnTo>
                  <a:lnTo>
                    <a:pt x="64" y="123"/>
                  </a:lnTo>
                  <a:lnTo>
                    <a:pt x="62" y="107"/>
                  </a:lnTo>
                  <a:lnTo>
                    <a:pt x="59" y="92"/>
                  </a:lnTo>
                  <a:lnTo>
                    <a:pt x="58" y="81"/>
                  </a:lnTo>
                  <a:lnTo>
                    <a:pt x="55" y="73"/>
                  </a:lnTo>
                  <a:lnTo>
                    <a:pt x="49" y="63"/>
                  </a:lnTo>
                  <a:lnTo>
                    <a:pt x="43" y="54"/>
                  </a:lnTo>
                  <a:lnTo>
                    <a:pt x="36" y="45"/>
                  </a:lnTo>
                  <a:lnTo>
                    <a:pt x="29" y="38"/>
                  </a:lnTo>
                  <a:lnTo>
                    <a:pt x="26" y="34"/>
                  </a:lnTo>
                  <a:lnTo>
                    <a:pt x="18" y="26"/>
                  </a:lnTo>
                  <a:lnTo>
                    <a:pt x="11" y="21"/>
                  </a:lnTo>
                  <a:lnTo>
                    <a:pt x="0" y="7"/>
                  </a:lnTo>
                  <a:lnTo>
                    <a:pt x="0" y="3"/>
                  </a:lnTo>
                  <a:lnTo>
                    <a:pt x="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8" name="Google Shape;528;p3"/>
            <p:cNvSpPr/>
            <p:nvPr/>
          </p:nvSpPr>
          <p:spPr>
            <a:xfrm>
              <a:off x="6189651" y="3025772"/>
              <a:ext cx="133350" cy="219075"/>
            </a:xfrm>
            <a:custGeom>
              <a:rect b="b" l="l" r="r" t="t"/>
              <a:pathLst>
                <a:path extrusionOk="0" h="138" w="84">
                  <a:moveTo>
                    <a:pt x="7" y="0"/>
                  </a:moveTo>
                  <a:lnTo>
                    <a:pt x="9" y="2"/>
                  </a:lnTo>
                  <a:lnTo>
                    <a:pt x="14" y="6"/>
                  </a:lnTo>
                  <a:lnTo>
                    <a:pt x="28" y="23"/>
                  </a:lnTo>
                  <a:lnTo>
                    <a:pt x="32" y="30"/>
                  </a:lnTo>
                  <a:lnTo>
                    <a:pt x="37" y="38"/>
                  </a:lnTo>
                  <a:lnTo>
                    <a:pt x="46" y="46"/>
                  </a:lnTo>
                  <a:lnTo>
                    <a:pt x="54" y="58"/>
                  </a:lnTo>
                  <a:lnTo>
                    <a:pt x="61" y="74"/>
                  </a:lnTo>
                  <a:lnTo>
                    <a:pt x="66" y="87"/>
                  </a:lnTo>
                  <a:lnTo>
                    <a:pt x="72" y="106"/>
                  </a:lnTo>
                  <a:lnTo>
                    <a:pt x="83" y="126"/>
                  </a:lnTo>
                  <a:lnTo>
                    <a:pt x="84" y="128"/>
                  </a:lnTo>
                  <a:lnTo>
                    <a:pt x="80" y="137"/>
                  </a:lnTo>
                  <a:lnTo>
                    <a:pt x="76" y="138"/>
                  </a:lnTo>
                  <a:lnTo>
                    <a:pt x="70" y="135"/>
                  </a:lnTo>
                  <a:lnTo>
                    <a:pt x="63" y="130"/>
                  </a:lnTo>
                  <a:lnTo>
                    <a:pt x="55" y="122"/>
                  </a:lnTo>
                  <a:lnTo>
                    <a:pt x="47" y="115"/>
                  </a:lnTo>
                  <a:lnTo>
                    <a:pt x="42" y="108"/>
                  </a:lnTo>
                  <a:lnTo>
                    <a:pt x="37" y="98"/>
                  </a:lnTo>
                  <a:lnTo>
                    <a:pt x="32" y="85"/>
                  </a:lnTo>
                  <a:lnTo>
                    <a:pt x="26" y="69"/>
                  </a:lnTo>
                  <a:lnTo>
                    <a:pt x="21" y="53"/>
                  </a:lnTo>
                  <a:lnTo>
                    <a:pt x="17" y="42"/>
                  </a:lnTo>
                  <a:lnTo>
                    <a:pt x="14" y="35"/>
                  </a:lnTo>
                  <a:lnTo>
                    <a:pt x="6" y="30"/>
                  </a:lnTo>
                  <a:lnTo>
                    <a:pt x="3" y="27"/>
                  </a:lnTo>
                  <a:lnTo>
                    <a:pt x="0" y="20"/>
                  </a:lnTo>
                  <a:lnTo>
                    <a:pt x="0" y="12"/>
                  </a:lnTo>
                  <a:lnTo>
                    <a:pt x="3" y="4"/>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9" name="Google Shape;529;p3"/>
            <p:cNvSpPr/>
            <p:nvPr/>
          </p:nvSpPr>
          <p:spPr>
            <a:xfrm>
              <a:off x="6340464" y="3402009"/>
              <a:ext cx="182562" cy="68263"/>
            </a:xfrm>
            <a:custGeom>
              <a:rect b="b" l="l" r="r" t="t"/>
              <a:pathLst>
                <a:path extrusionOk="0" h="43" w="115">
                  <a:moveTo>
                    <a:pt x="8" y="0"/>
                  </a:moveTo>
                  <a:lnTo>
                    <a:pt x="11" y="0"/>
                  </a:lnTo>
                  <a:lnTo>
                    <a:pt x="15" y="4"/>
                  </a:lnTo>
                  <a:lnTo>
                    <a:pt x="18" y="8"/>
                  </a:lnTo>
                  <a:lnTo>
                    <a:pt x="22" y="12"/>
                  </a:lnTo>
                  <a:lnTo>
                    <a:pt x="38" y="15"/>
                  </a:lnTo>
                  <a:lnTo>
                    <a:pt x="48" y="17"/>
                  </a:lnTo>
                  <a:lnTo>
                    <a:pt x="52" y="22"/>
                  </a:lnTo>
                  <a:lnTo>
                    <a:pt x="53" y="20"/>
                  </a:lnTo>
                  <a:lnTo>
                    <a:pt x="57" y="17"/>
                  </a:lnTo>
                  <a:lnTo>
                    <a:pt x="65" y="15"/>
                  </a:lnTo>
                  <a:lnTo>
                    <a:pt x="68" y="16"/>
                  </a:lnTo>
                  <a:lnTo>
                    <a:pt x="75" y="17"/>
                  </a:lnTo>
                  <a:lnTo>
                    <a:pt x="91" y="20"/>
                  </a:lnTo>
                  <a:lnTo>
                    <a:pt x="97" y="22"/>
                  </a:lnTo>
                  <a:lnTo>
                    <a:pt x="100" y="23"/>
                  </a:lnTo>
                  <a:lnTo>
                    <a:pt x="104" y="24"/>
                  </a:lnTo>
                  <a:lnTo>
                    <a:pt x="106" y="27"/>
                  </a:lnTo>
                  <a:lnTo>
                    <a:pt x="111" y="30"/>
                  </a:lnTo>
                  <a:lnTo>
                    <a:pt x="113" y="34"/>
                  </a:lnTo>
                  <a:lnTo>
                    <a:pt x="115" y="38"/>
                  </a:lnTo>
                  <a:lnTo>
                    <a:pt x="115" y="41"/>
                  </a:lnTo>
                  <a:lnTo>
                    <a:pt x="112" y="43"/>
                  </a:lnTo>
                  <a:lnTo>
                    <a:pt x="106" y="43"/>
                  </a:lnTo>
                  <a:lnTo>
                    <a:pt x="98" y="42"/>
                  </a:lnTo>
                  <a:lnTo>
                    <a:pt x="89" y="41"/>
                  </a:lnTo>
                  <a:lnTo>
                    <a:pt x="70" y="41"/>
                  </a:lnTo>
                  <a:lnTo>
                    <a:pt x="63" y="37"/>
                  </a:lnTo>
                  <a:lnTo>
                    <a:pt x="55" y="30"/>
                  </a:lnTo>
                  <a:lnTo>
                    <a:pt x="53" y="28"/>
                  </a:lnTo>
                  <a:lnTo>
                    <a:pt x="52" y="26"/>
                  </a:lnTo>
                  <a:lnTo>
                    <a:pt x="49" y="27"/>
                  </a:lnTo>
                  <a:lnTo>
                    <a:pt x="45" y="28"/>
                  </a:lnTo>
                  <a:lnTo>
                    <a:pt x="34" y="31"/>
                  </a:lnTo>
                  <a:lnTo>
                    <a:pt x="23" y="31"/>
                  </a:lnTo>
                  <a:lnTo>
                    <a:pt x="14" y="30"/>
                  </a:lnTo>
                  <a:lnTo>
                    <a:pt x="8" y="27"/>
                  </a:lnTo>
                  <a:lnTo>
                    <a:pt x="5" y="24"/>
                  </a:lnTo>
                  <a:lnTo>
                    <a:pt x="1" y="19"/>
                  </a:lnTo>
                  <a:lnTo>
                    <a:pt x="0" y="12"/>
                  </a:lnTo>
                  <a:lnTo>
                    <a:pt x="3" y="4"/>
                  </a:lnTo>
                  <a:lnTo>
                    <a:pt x="5" y="1"/>
                  </a:lnTo>
                  <a:lnTo>
                    <a:pt x="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0" name="Google Shape;530;p3"/>
            <p:cNvSpPr/>
            <p:nvPr/>
          </p:nvSpPr>
          <p:spPr>
            <a:xfrm>
              <a:off x="6611927" y="3481384"/>
              <a:ext cx="25400" cy="26988"/>
            </a:xfrm>
            <a:custGeom>
              <a:rect b="b" l="l" r="r" t="t"/>
              <a:pathLst>
                <a:path extrusionOk="0" h="17" w="16">
                  <a:moveTo>
                    <a:pt x="2" y="0"/>
                  </a:moveTo>
                  <a:lnTo>
                    <a:pt x="12" y="0"/>
                  </a:lnTo>
                  <a:lnTo>
                    <a:pt x="15" y="3"/>
                  </a:lnTo>
                  <a:lnTo>
                    <a:pt x="16" y="6"/>
                  </a:lnTo>
                  <a:lnTo>
                    <a:pt x="16" y="14"/>
                  </a:lnTo>
                  <a:lnTo>
                    <a:pt x="11" y="17"/>
                  </a:lnTo>
                  <a:lnTo>
                    <a:pt x="5" y="17"/>
                  </a:lnTo>
                  <a:lnTo>
                    <a:pt x="2" y="15"/>
                  </a:lnTo>
                  <a:lnTo>
                    <a:pt x="0" y="10"/>
                  </a:lnTo>
                  <a:lnTo>
                    <a:pt x="0" y="6"/>
                  </a:lnTo>
                  <a:lnTo>
                    <a:pt x="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1" name="Google Shape;531;p3"/>
            <p:cNvSpPr/>
            <p:nvPr/>
          </p:nvSpPr>
          <p:spPr>
            <a:xfrm>
              <a:off x="6702414" y="3451221"/>
              <a:ext cx="63500" cy="60325"/>
            </a:xfrm>
            <a:custGeom>
              <a:rect b="b" l="l" r="r" t="t"/>
              <a:pathLst>
                <a:path extrusionOk="0" h="38" w="40">
                  <a:moveTo>
                    <a:pt x="22" y="0"/>
                  </a:moveTo>
                  <a:lnTo>
                    <a:pt x="28" y="1"/>
                  </a:lnTo>
                  <a:lnTo>
                    <a:pt x="33" y="4"/>
                  </a:lnTo>
                  <a:lnTo>
                    <a:pt x="38" y="10"/>
                  </a:lnTo>
                  <a:lnTo>
                    <a:pt x="40" y="15"/>
                  </a:lnTo>
                  <a:lnTo>
                    <a:pt x="37" y="21"/>
                  </a:lnTo>
                  <a:lnTo>
                    <a:pt x="33" y="23"/>
                  </a:lnTo>
                  <a:lnTo>
                    <a:pt x="30" y="25"/>
                  </a:lnTo>
                  <a:lnTo>
                    <a:pt x="26" y="25"/>
                  </a:lnTo>
                  <a:lnTo>
                    <a:pt x="25" y="26"/>
                  </a:lnTo>
                  <a:lnTo>
                    <a:pt x="23" y="26"/>
                  </a:lnTo>
                  <a:lnTo>
                    <a:pt x="18" y="32"/>
                  </a:lnTo>
                  <a:lnTo>
                    <a:pt x="12" y="36"/>
                  </a:lnTo>
                  <a:lnTo>
                    <a:pt x="7" y="38"/>
                  </a:lnTo>
                  <a:lnTo>
                    <a:pt x="3" y="38"/>
                  </a:lnTo>
                  <a:lnTo>
                    <a:pt x="0" y="34"/>
                  </a:lnTo>
                  <a:lnTo>
                    <a:pt x="3" y="25"/>
                  </a:lnTo>
                  <a:lnTo>
                    <a:pt x="8" y="15"/>
                  </a:lnTo>
                  <a:lnTo>
                    <a:pt x="17" y="4"/>
                  </a:lnTo>
                  <a:lnTo>
                    <a:pt x="22"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2" name="Google Shape;532;p3"/>
            <p:cNvSpPr/>
            <p:nvPr/>
          </p:nvSpPr>
          <p:spPr>
            <a:xfrm>
              <a:off x="6605577" y="3279771"/>
              <a:ext cx="95250" cy="112713"/>
            </a:xfrm>
            <a:custGeom>
              <a:rect b="b" l="l" r="r" t="t"/>
              <a:pathLst>
                <a:path extrusionOk="0" h="71" w="60">
                  <a:moveTo>
                    <a:pt x="13" y="0"/>
                  </a:moveTo>
                  <a:lnTo>
                    <a:pt x="15" y="0"/>
                  </a:lnTo>
                  <a:lnTo>
                    <a:pt x="16" y="1"/>
                  </a:lnTo>
                  <a:lnTo>
                    <a:pt x="19" y="3"/>
                  </a:lnTo>
                  <a:lnTo>
                    <a:pt x="23" y="4"/>
                  </a:lnTo>
                  <a:lnTo>
                    <a:pt x="30" y="4"/>
                  </a:lnTo>
                  <a:lnTo>
                    <a:pt x="37" y="3"/>
                  </a:lnTo>
                  <a:lnTo>
                    <a:pt x="54" y="3"/>
                  </a:lnTo>
                  <a:lnTo>
                    <a:pt x="60" y="7"/>
                  </a:lnTo>
                  <a:lnTo>
                    <a:pt x="60" y="14"/>
                  </a:lnTo>
                  <a:lnTo>
                    <a:pt x="57" y="16"/>
                  </a:lnTo>
                  <a:lnTo>
                    <a:pt x="53" y="18"/>
                  </a:lnTo>
                  <a:lnTo>
                    <a:pt x="48" y="19"/>
                  </a:lnTo>
                  <a:lnTo>
                    <a:pt x="34" y="19"/>
                  </a:lnTo>
                  <a:lnTo>
                    <a:pt x="34" y="20"/>
                  </a:lnTo>
                  <a:lnTo>
                    <a:pt x="35" y="23"/>
                  </a:lnTo>
                  <a:lnTo>
                    <a:pt x="42" y="30"/>
                  </a:lnTo>
                  <a:lnTo>
                    <a:pt x="46" y="33"/>
                  </a:lnTo>
                  <a:lnTo>
                    <a:pt x="52" y="40"/>
                  </a:lnTo>
                  <a:lnTo>
                    <a:pt x="56" y="49"/>
                  </a:lnTo>
                  <a:lnTo>
                    <a:pt x="58" y="60"/>
                  </a:lnTo>
                  <a:lnTo>
                    <a:pt x="60" y="68"/>
                  </a:lnTo>
                  <a:lnTo>
                    <a:pt x="60" y="71"/>
                  </a:lnTo>
                  <a:lnTo>
                    <a:pt x="57" y="71"/>
                  </a:lnTo>
                  <a:lnTo>
                    <a:pt x="52" y="70"/>
                  </a:lnTo>
                  <a:lnTo>
                    <a:pt x="45" y="67"/>
                  </a:lnTo>
                  <a:lnTo>
                    <a:pt x="38" y="60"/>
                  </a:lnTo>
                  <a:lnTo>
                    <a:pt x="34" y="53"/>
                  </a:lnTo>
                  <a:lnTo>
                    <a:pt x="32" y="48"/>
                  </a:lnTo>
                  <a:lnTo>
                    <a:pt x="32" y="42"/>
                  </a:lnTo>
                  <a:lnTo>
                    <a:pt x="31" y="37"/>
                  </a:lnTo>
                  <a:lnTo>
                    <a:pt x="28" y="36"/>
                  </a:lnTo>
                  <a:lnTo>
                    <a:pt x="24" y="37"/>
                  </a:lnTo>
                  <a:lnTo>
                    <a:pt x="19" y="42"/>
                  </a:lnTo>
                  <a:lnTo>
                    <a:pt x="12" y="46"/>
                  </a:lnTo>
                  <a:lnTo>
                    <a:pt x="6" y="51"/>
                  </a:lnTo>
                  <a:lnTo>
                    <a:pt x="2" y="49"/>
                  </a:lnTo>
                  <a:lnTo>
                    <a:pt x="0" y="44"/>
                  </a:lnTo>
                  <a:lnTo>
                    <a:pt x="0" y="37"/>
                  </a:lnTo>
                  <a:lnTo>
                    <a:pt x="2" y="30"/>
                  </a:lnTo>
                  <a:lnTo>
                    <a:pt x="5" y="20"/>
                  </a:lnTo>
                  <a:lnTo>
                    <a:pt x="6" y="14"/>
                  </a:lnTo>
                  <a:lnTo>
                    <a:pt x="8" y="8"/>
                  </a:lnTo>
                  <a:lnTo>
                    <a:pt x="8" y="5"/>
                  </a:lnTo>
                  <a:lnTo>
                    <a:pt x="11" y="1"/>
                  </a:lnTo>
                  <a:lnTo>
                    <a:pt x="13"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3" name="Google Shape;533;p3"/>
            <p:cNvSpPr/>
            <p:nvPr/>
          </p:nvSpPr>
          <p:spPr>
            <a:xfrm>
              <a:off x="6630977" y="3228971"/>
              <a:ext cx="104775" cy="34925"/>
            </a:xfrm>
            <a:custGeom>
              <a:rect b="b" l="l" r="r" t="t"/>
              <a:pathLst>
                <a:path extrusionOk="0" h="22" w="66">
                  <a:moveTo>
                    <a:pt x="64" y="0"/>
                  </a:moveTo>
                  <a:lnTo>
                    <a:pt x="66" y="2"/>
                  </a:lnTo>
                  <a:lnTo>
                    <a:pt x="66" y="3"/>
                  </a:lnTo>
                  <a:lnTo>
                    <a:pt x="62" y="11"/>
                  </a:lnTo>
                  <a:lnTo>
                    <a:pt x="57" y="15"/>
                  </a:lnTo>
                  <a:lnTo>
                    <a:pt x="55" y="17"/>
                  </a:lnTo>
                  <a:lnTo>
                    <a:pt x="48" y="17"/>
                  </a:lnTo>
                  <a:lnTo>
                    <a:pt x="37" y="20"/>
                  </a:lnTo>
                  <a:lnTo>
                    <a:pt x="25" y="21"/>
                  </a:lnTo>
                  <a:lnTo>
                    <a:pt x="14" y="22"/>
                  </a:lnTo>
                  <a:lnTo>
                    <a:pt x="8" y="22"/>
                  </a:lnTo>
                  <a:lnTo>
                    <a:pt x="3" y="20"/>
                  </a:lnTo>
                  <a:lnTo>
                    <a:pt x="0" y="17"/>
                  </a:lnTo>
                  <a:lnTo>
                    <a:pt x="0" y="14"/>
                  </a:lnTo>
                  <a:lnTo>
                    <a:pt x="1" y="10"/>
                  </a:lnTo>
                  <a:lnTo>
                    <a:pt x="4" y="6"/>
                  </a:lnTo>
                  <a:lnTo>
                    <a:pt x="7" y="6"/>
                  </a:lnTo>
                  <a:lnTo>
                    <a:pt x="14" y="7"/>
                  </a:lnTo>
                  <a:lnTo>
                    <a:pt x="22" y="9"/>
                  </a:lnTo>
                  <a:lnTo>
                    <a:pt x="26" y="9"/>
                  </a:lnTo>
                  <a:lnTo>
                    <a:pt x="30" y="7"/>
                  </a:lnTo>
                  <a:lnTo>
                    <a:pt x="40" y="4"/>
                  </a:lnTo>
                  <a:lnTo>
                    <a:pt x="59" y="2"/>
                  </a:lnTo>
                  <a:lnTo>
                    <a:pt x="64"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4" name="Google Shape;534;p3"/>
            <p:cNvSpPr/>
            <p:nvPr/>
          </p:nvSpPr>
          <p:spPr>
            <a:xfrm>
              <a:off x="6780202" y="3209922"/>
              <a:ext cx="34925" cy="74613"/>
            </a:xfrm>
            <a:custGeom>
              <a:rect b="b" l="l" r="r" t="t"/>
              <a:pathLst>
                <a:path extrusionOk="0" h="47" w="22">
                  <a:moveTo>
                    <a:pt x="15" y="0"/>
                  </a:moveTo>
                  <a:lnTo>
                    <a:pt x="20" y="0"/>
                  </a:lnTo>
                  <a:lnTo>
                    <a:pt x="22" y="6"/>
                  </a:lnTo>
                  <a:lnTo>
                    <a:pt x="21" y="15"/>
                  </a:lnTo>
                  <a:lnTo>
                    <a:pt x="20" y="26"/>
                  </a:lnTo>
                  <a:lnTo>
                    <a:pt x="15" y="37"/>
                  </a:lnTo>
                  <a:lnTo>
                    <a:pt x="10" y="44"/>
                  </a:lnTo>
                  <a:lnTo>
                    <a:pt x="5" y="47"/>
                  </a:lnTo>
                  <a:lnTo>
                    <a:pt x="0" y="43"/>
                  </a:lnTo>
                  <a:lnTo>
                    <a:pt x="0" y="34"/>
                  </a:lnTo>
                  <a:lnTo>
                    <a:pt x="2" y="25"/>
                  </a:lnTo>
                  <a:lnTo>
                    <a:pt x="10" y="6"/>
                  </a:lnTo>
                  <a:lnTo>
                    <a:pt x="1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5" name="Google Shape;535;p3"/>
            <p:cNvSpPr/>
            <p:nvPr/>
          </p:nvSpPr>
          <p:spPr>
            <a:xfrm>
              <a:off x="6410311" y="3098796"/>
              <a:ext cx="198438" cy="257174"/>
            </a:xfrm>
            <a:custGeom>
              <a:rect b="b" l="l" r="r" t="t"/>
              <a:pathLst>
                <a:path extrusionOk="0" h="162" w="125">
                  <a:moveTo>
                    <a:pt x="98" y="0"/>
                  </a:moveTo>
                  <a:lnTo>
                    <a:pt x="105" y="0"/>
                  </a:lnTo>
                  <a:lnTo>
                    <a:pt x="105" y="3"/>
                  </a:lnTo>
                  <a:lnTo>
                    <a:pt x="106" y="17"/>
                  </a:lnTo>
                  <a:lnTo>
                    <a:pt x="110" y="25"/>
                  </a:lnTo>
                  <a:lnTo>
                    <a:pt x="114" y="28"/>
                  </a:lnTo>
                  <a:lnTo>
                    <a:pt x="119" y="28"/>
                  </a:lnTo>
                  <a:lnTo>
                    <a:pt x="124" y="25"/>
                  </a:lnTo>
                  <a:lnTo>
                    <a:pt x="125" y="26"/>
                  </a:lnTo>
                  <a:lnTo>
                    <a:pt x="125" y="29"/>
                  </a:lnTo>
                  <a:lnTo>
                    <a:pt x="117" y="37"/>
                  </a:lnTo>
                  <a:lnTo>
                    <a:pt x="113" y="40"/>
                  </a:lnTo>
                  <a:lnTo>
                    <a:pt x="109" y="44"/>
                  </a:lnTo>
                  <a:lnTo>
                    <a:pt x="106" y="49"/>
                  </a:lnTo>
                  <a:lnTo>
                    <a:pt x="109" y="58"/>
                  </a:lnTo>
                  <a:lnTo>
                    <a:pt x="113" y="67"/>
                  </a:lnTo>
                  <a:lnTo>
                    <a:pt x="117" y="78"/>
                  </a:lnTo>
                  <a:lnTo>
                    <a:pt x="119" y="89"/>
                  </a:lnTo>
                  <a:lnTo>
                    <a:pt x="116" y="97"/>
                  </a:lnTo>
                  <a:lnTo>
                    <a:pt x="110" y="104"/>
                  </a:lnTo>
                  <a:lnTo>
                    <a:pt x="102" y="113"/>
                  </a:lnTo>
                  <a:lnTo>
                    <a:pt x="97" y="122"/>
                  </a:lnTo>
                  <a:lnTo>
                    <a:pt x="94" y="133"/>
                  </a:lnTo>
                  <a:lnTo>
                    <a:pt x="93" y="144"/>
                  </a:lnTo>
                  <a:lnTo>
                    <a:pt x="94" y="154"/>
                  </a:lnTo>
                  <a:lnTo>
                    <a:pt x="93" y="159"/>
                  </a:lnTo>
                  <a:lnTo>
                    <a:pt x="86" y="160"/>
                  </a:lnTo>
                  <a:lnTo>
                    <a:pt x="78" y="162"/>
                  </a:lnTo>
                  <a:lnTo>
                    <a:pt x="69" y="160"/>
                  </a:lnTo>
                  <a:lnTo>
                    <a:pt x="62" y="159"/>
                  </a:lnTo>
                  <a:lnTo>
                    <a:pt x="50" y="156"/>
                  </a:lnTo>
                  <a:lnTo>
                    <a:pt x="39" y="156"/>
                  </a:lnTo>
                  <a:lnTo>
                    <a:pt x="32" y="154"/>
                  </a:lnTo>
                  <a:lnTo>
                    <a:pt x="24" y="148"/>
                  </a:lnTo>
                  <a:lnTo>
                    <a:pt x="15" y="137"/>
                  </a:lnTo>
                  <a:lnTo>
                    <a:pt x="6" y="123"/>
                  </a:lnTo>
                  <a:lnTo>
                    <a:pt x="2" y="108"/>
                  </a:lnTo>
                  <a:lnTo>
                    <a:pt x="0" y="93"/>
                  </a:lnTo>
                  <a:lnTo>
                    <a:pt x="0" y="81"/>
                  </a:lnTo>
                  <a:lnTo>
                    <a:pt x="1" y="74"/>
                  </a:lnTo>
                  <a:lnTo>
                    <a:pt x="2" y="73"/>
                  </a:lnTo>
                  <a:lnTo>
                    <a:pt x="5" y="73"/>
                  </a:lnTo>
                  <a:lnTo>
                    <a:pt x="6" y="74"/>
                  </a:lnTo>
                  <a:lnTo>
                    <a:pt x="9" y="76"/>
                  </a:lnTo>
                  <a:lnTo>
                    <a:pt x="12" y="78"/>
                  </a:lnTo>
                  <a:lnTo>
                    <a:pt x="17" y="81"/>
                  </a:lnTo>
                  <a:lnTo>
                    <a:pt x="19" y="82"/>
                  </a:lnTo>
                  <a:lnTo>
                    <a:pt x="20" y="82"/>
                  </a:lnTo>
                  <a:lnTo>
                    <a:pt x="21" y="81"/>
                  </a:lnTo>
                  <a:lnTo>
                    <a:pt x="24" y="73"/>
                  </a:lnTo>
                  <a:lnTo>
                    <a:pt x="27" y="70"/>
                  </a:lnTo>
                  <a:lnTo>
                    <a:pt x="28" y="66"/>
                  </a:lnTo>
                  <a:lnTo>
                    <a:pt x="31" y="63"/>
                  </a:lnTo>
                  <a:lnTo>
                    <a:pt x="35" y="62"/>
                  </a:lnTo>
                  <a:lnTo>
                    <a:pt x="41" y="60"/>
                  </a:lnTo>
                  <a:lnTo>
                    <a:pt x="45" y="58"/>
                  </a:lnTo>
                  <a:lnTo>
                    <a:pt x="49" y="56"/>
                  </a:lnTo>
                  <a:lnTo>
                    <a:pt x="52" y="54"/>
                  </a:lnTo>
                  <a:lnTo>
                    <a:pt x="54" y="49"/>
                  </a:lnTo>
                  <a:lnTo>
                    <a:pt x="57" y="44"/>
                  </a:lnTo>
                  <a:lnTo>
                    <a:pt x="61" y="37"/>
                  </a:lnTo>
                  <a:lnTo>
                    <a:pt x="68" y="32"/>
                  </a:lnTo>
                  <a:lnTo>
                    <a:pt x="78" y="30"/>
                  </a:lnTo>
                  <a:lnTo>
                    <a:pt x="83" y="30"/>
                  </a:lnTo>
                  <a:lnTo>
                    <a:pt x="86" y="29"/>
                  </a:lnTo>
                  <a:lnTo>
                    <a:pt x="88" y="29"/>
                  </a:lnTo>
                  <a:lnTo>
                    <a:pt x="90" y="28"/>
                  </a:lnTo>
                  <a:lnTo>
                    <a:pt x="90" y="26"/>
                  </a:lnTo>
                  <a:lnTo>
                    <a:pt x="88" y="23"/>
                  </a:lnTo>
                  <a:lnTo>
                    <a:pt x="88" y="22"/>
                  </a:lnTo>
                  <a:lnTo>
                    <a:pt x="87" y="19"/>
                  </a:lnTo>
                  <a:lnTo>
                    <a:pt x="87" y="11"/>
                  </a:lnTo>
                  <a:lnTo>
                    <a:pt x="88" y="8"/>
                  </a:lnTo>
                  <a:lnTo>
                    <a:pt x="91" y="6"/>
                  </a:lnTo>
                  <a:lnTo>
                    <a:pt x="94" y="4"/>
                  </a:lnTo>
                  <a:lnTo>
                    <a:pt x="9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6" name="Google Shape;536;p3"/>
            <p:cNvSpPr/>
            <p:nvPr/>
          </p:nvSpPr>
          <p:spPr>
            <a:xfrm>
              <a:off x="6618277" y="2817808"/>
              <a:ext cx="100013" cy="185738"/>
            </a:xfrm>
            <a:custGeom>
              <a:rect b="b" l="l" r="r" t="t"/>
              <a:pathLst>
                <a:path extrusionOk="0" h="117" w="63">
                  <a:moveTo>
                    <a:pt x="27" y="0"/>
                  </a:moveTo>
                  <a:lnTo>
                    <a:pt x="29" y="0"/>
                  </a:lnTo>
                  <a:lnTo>
                    <a:pt x="37" y="5"/>
                  </a:lnTo>
                  <a:lnTo>
                    <a:pt x="42" y="13"/>
                  </a:lnTo>
                  <a:lnTo>
                    <a:pt x="44" y="20"/>
                  </a:lnTo>
                  <a:lnTo>
                    <a:pt x="44" y="26"/>
                  </a:lnTo>
                  <a:lnTo>
                    <a:pt x="41" y="32"/>
                  </a:lnTo>
                  <a:lnTo>
                    <a:pt x="35" y="36"/>
                  </a:lnTo>
                  <a:lnTo>
                    <a:pt x="30" y="42"/>
                  </a:lnTo>
                  <a:lnTo>
                    <a:pt x="26" y="51"/>
                  </a:lnTo>
                  <a:lnTo>
                    <a:pt x="24" y="55"/>
                  </a:lnTo>
                  <a:lnTo>
                    <a:pt x="24" y="61"/>
                  </a:lnTo>
                  <a:lnTo>
                    <a:pt x="26" y="62"/>
                  </a:lnTo>
                  <a:lnTo>
                    <a:pt x="30" y="62"/>
                  </a:lnTo>
                  <a:lnTo>
                    <a:pt x="31" y="61"/>
                  </a:lnTo>
                  <a:lnTo>
                    <a:pt x="37" y="61"/>
                  </a:lnTo>
                  <a:lnTo>
                    <a:pt x="40" y="59"/>
                  </a:lnTo>
                  <a:lnTo>
                    <a:pt x="42" y="61"/>
                  </a:lnTo>
                  <a:lnTo>
                    <a:pt x="48" y="62"/>
                  </a:lnTo>
                  <a:lnTo>
                    <a:pt x="52" y="65"/>
                  </a:lnTo>
                  <a:lnTo>
                    <a:pt x="56" y="66"/>
                  </a:lnTo>
                  <a:lnTo>
                    <a:pt x="60" y="66"/>
                  </a:lnTo>
                  <a:lnTo>
                    <a:pt x="61" y="68"/>
                  </a:lnTo>
                  <a:lnTo>
                    <a:pt x="63" y="68"/>
                  </a:lnTo>
                  <a:lnTo>
                    <a:pt x="63" y="69"/>
                  </a:lnTo>
                  <a:lnTo>
                    <a:pt x="60" y="74"/>
                  </a:lnTo>
                  <a:lnTo>
                    <a:pt x="56" y="77"/>
                  </a:lnTo>
                  <a:lnTo>
                    <a:pt x="49" y="78"/>
                  </a:lnTo>
                  <a:lnTo>
                    <a:pt x="41" y="80"/>
                  </a:lnTo>
                  <a:lnTo>
                    <a:pt x="34" y="85"/>
                  </a:lnTo>
                  <a:lnTo>
                    <a:pt x="30" y="91"/>
                  </a:lnTo>
                  <a:lnTo>
                    <a:pt x="24" y="98"/>
                  </a:lnTo>
                  <a:lnTo>
                    <a:pt x="11" y="111"/>
                  </a:lnTo>
                  <a:lnTo>
                    <a:pt x="5" y="115"/>
                  </a:lnTo>
                  <a:lnTo>
                    <a:pt x="1" y="117"/>
                  </a:lnTo>
                  <a:lnTo>
                    <a:pt x="1" y="114"/>
                  </a:lnTo>
                  <a:lnTo>
                    <a:pt x="5" y="106"/>
                  </a:lnTo>
                  <a:lnTo>
                    <a:pt x="11" y="98"/>
                  </a:lnTo>
                  <a:lnTo>
                    <a:pt x="24" y="84"/>
                  </a:lnTo>
                  <a:lnTo>
                    <a:pt x="24" y="80"/>
                  </a:lnTo>
                  <a:lnTo>
                    <a:pt x="20" y="74"/>
                  </a:lnTo>
                  <a:lnTo>
                    <a:pt x="14" y="68"/>
                  </a:lnTo>
                  <a:lnTo>
                    <a:pt x="7" y="59"/>
                  </a:lnTo>
                  <a:lnTo>
                    <a:pt x="1" y="51"/>
                  </a:lnTo>
                  <a:lnTo>
                    <a:pt x="0" y="43"/>
                  </a:lnTo>
                  <a:lnTo>
                    <a:pt x="1" y="37"/>
                  </a:lnTo>
                  <a:lnTo>
                    <a:pt x="5" y="32"/>
                  </a:lnTo>
                  <a:lnTo>
                    <a:pt x="11" y="28"/>
                  </a:lnTo>
                  <a:lnTo>
                    <a:pt x="18" y="22"/>
                  </a:lnTo>
                  <a:lnTo>
                    <a:pt x="22" y="17"/>
                  </a:lnTo>
                  <a:lnTo>
                    <a:pt x="23" y="11"/>
                  </a:lnTo>
                  <a:lnTo>
                    <a:pt x="23" y="6"/>
                  </a:lnTo>
                  <a:lnTo>
                    <a:pt x="24" y="2"/>
                  </a:lnTo>
                  <a:lnTo>
                    <a:pt x="2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7" name="Google Shape;537;p3"/>
            <p:cNvSpPr/>
            <p:nvPr/>
          </p:nvSpPr>
          <p:spPr>
            <a:xfrm>
              <a:off x="6665902" y="2994020"/>
              <a:ext cx="52388" cy="39688"/>
            </a:xfrm>
            <a:custGeom>
              <a:rect b="b" l="l" r="r" t="t"/>
              <a:pathLst>
                <a:path extrusionOk="0" h="25" w="33">
                  <a:moveTo>
                    <a:pt x="7" y="0"/>
                  </a:moveTo>
                  <a:lnTo>
                    <a:pt x="15" y="0"/>
                  </a:lnTo>
                  <a:lnTo>
                    <a:pt x="29" y="14"/>
                  </a:lnTo>
                  <a:lnTo>
                    <a:pt x="33" y="21"/>
                  </a:lnTo>
                  <a:lnTo>
                    <a:pt x="33" y="24"/>
                  </a:lnTo>
                  <a:lnTo>
                    <a:pt x="29" y="25"/>
                  </a:lnTo>
                  <a:lnTo>
                    <a:pt x="22" y="25"/>
                  </a:lnTo>
                  <a:lnTo>
                    <a:pt x="14" y="24"/>
                  </a:lnTo>
                  <a:lnTo>
                    <a:pt x="5" y="24"/>
                  </a:lnTo>
                  <a:lnTo>
                    <a:pt x="0" y="21"/>
                  </a:lnTo>
                  <a:lnTo>
                    <a:pt x="0" y="15"/>
                  </a:lnTo>
                  <a:lnTo>
                    <a:pt x="1" y="9"/>
                  </a:lnTo>
                  <a:lnTo>
                    <a:pt x="4" y="3"/>
                  </a:lnTo>
                  <a:lnTo>
                    <a:pt x="7"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8" name="Google Shape;538;p3"/>
            <p:cNvSpPr/>
            <p:nvPr/>
          </p:nvSpPr>
          <p:spPr>
            <a:xfrm>
              <a:off x="6718289" y="2963858"/>
              <a:ext cx="36513" cy="39688"/>
            </a:xfrm>
            <a:custGeom>
              <a:rect b="b" l="l" r="r" t="t"/>
              <a:pathLst>
                <a:path extrusionOk="0" h="25" w="23">
                  <a:moveTo>
                    <a:pt x="9" y="0"/>
                  </a:moveTo>
                  <a:lnTo>
                    <a:pt x="16" y="3"/>
                  </a:lnTo>
                  <a:lnTo>
                    <a:pt x="20" y="7"/>
                  </a:lnTo>
                  <a:lnTo>
                    <a:pt x="23" y="13"/>
                  </a:lnTo>
                  <a:lnTo>
                    <a:pt x="22" y="18"/>
                  </a:lnTo>
                  <a:lnTo>
                    <a:pt x="18" y="22"/>
                  </a:lnTo>
                  <a:lnTo>
                    <a:pt x="9" y="25"/>
                  </a:lnTo>
                  <a:lnTo>
                    <a:pt x="2" y="23"/>
                  </a:lnTo>
                  <a:lnTo>
                    <a:pt x="0" y="19"/>
                  </a:lnTo>
                  <a:lnTo>
                    <a:pt x="1" y="13"/>
                  </a:lnTo>
                  <a:lnTo>
                    <a:pt x="4" y="6"/>
                  </a:lnTo>
                  <a:lnTo>
                    <a:pt x="7" y="2"/>
                  </a:lnTo>
                  <a:lnTo>
                    <a:pt x="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9" name="Google Shape;539;p3"/>
            <p:cNvSpPr/>
            <p:nvPr/>
          </p:nvSpPr>
          <p:spPr>
            <a:xfrm>
              <a:off x="6659555" y="3038470"/>
              <a:ext cx="106363" cy="82550"/>
            </a:xfrm>
            <a:custGeom>
              <a:rect b="b" l="l" r="r" t="t"/>
              <a:pathLst>
                <a:path extrusionOk="0" h="52" w="67">
                  <a:moveTo>
                    <a:pt x="49" y="0"/>
                  </a:moveTo>
                  <a:lnTo>
                    <a:pt x="56" y="7"/>
                  </a:lnTo>
                  <a:lnTo>
                    <a:pt x="63" y="15"/>
                  </a:lnTo>
                  <a:lnTo>
                    <a:pt x="67" y="22"/>
                  </a:lnTo>
                  <a:lnTo>
                    <a:pt x="67" y="30"/>
                  </a:lnTo>
                  <a:lnTo>
                    <a:pt x="63" y="38"/>
                  </a:lnTo>
                  <a:lnTo>
                    <a:pt x="56" y="46"/>
                  </a:lnTo>
                  <a:lnTo>
                    <a:pt x="48" y="50"/>
                  </a:lnTo>
                  <a:lnTo>
                    <a:pt x="44" y="52"/>
                  </a:lnTo>
                  <a:lnTo>
                    <a:pt x="39" y="52"/>
                  </a:lnTo>
                  <a:lnTo>
                    <a:pt x="38" y="50"/>
                  </a:lnTo>
                  <a:lnTo>
                    <a:pt x="35" y="49"/>
                  </a:lnTo>
                  <a:lnTo>
                    <a:pt x="34" y="45"/>
                  </a:lnTo>
                  <a:lnTo>
                    <a:pt x="31" y="41"/>
                  </a:lnTo>
                  <a:lnTo>
                    <a:pt x="27" y="35"/>
                  </a:lnTo>
                  <a:lnTo>
                    <a:pt x="11" y="33"/>
                  </a:lnTo>
                  <a:lnTo>
                    <a:pt x="4" y="33"/>
                  </a:lnTo>
                  <a:lnTo>
                    <a:pt x="0" y="30"/>
                  </a:lnTo>
                  <a:lnTo>
                    <a:pt x="0" y="26"/>
                  </a:lnTo>
                  <a:lnTo>
                    <a:pt x="4" y="20"/>
                  </a:lnTo>
                  <a:lnTo>
                    <a:pt x="9" y="15"/>
                  </a:lnTo>
                  <a:lnTo>
                    <a:pt x="18" y="12"/>
                  </a:lnTo>
                  <a:lnTo>
                    <a:pt x="24" y="12"/>
                  </a:lnTo>
                  <a:lnTo>
                    <a:pt x="30" y="15"/>
                  </a:lnTo>
                  <a:lnTo>
                    <a:pt x="34" y="16"/>
                  </a:lnTo>
                  <a:lnTo>
                    <a:pt x="37" y="16"/>
                  </a:lnTo>
                  <a:lnTo>
                    <a:pt x="42" y="11"/>
                  </a:lnTo>
                  <a:lnTo>
                    <a:pt x="4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0" name="Google Shape;540;p3"/>
            <p:cNvSpPr/>
            <p:nvPr/>
          </p:nvSpPr>
          <p:spPr>
            <a:xfrm>
              <a:off x="6843713" y="3263900"/>
              <a:ext cx="390525" cy="258763"/>
            </a:xfrm>
            <a:custGeom>
              <a:rect b="b" l="l" r="r" t="t"/>
              <a:pathLst>
                <a:path extrusionOk="0" h="163" w="246">
                  <a:moveTo>
                    <a:pt x="18" y="0"/>
                  </a:moveTo>
                  <a:lnTo>
                    <a:pt x="21" y="0"/>
                  </a:lnTo>
                  <a:lnTo>
                    <a:pt x="23" y="2"/>
                  </a:lnTo>
                  <a:lnTo>
                    <a:pt x="26" y="4"/>
                  </a:lnTo>
                  <a:lnTo>
                    <a:pt x="27" y="9"/>
                  </a:lnTo>
                  <a:lnTo>
                    <a:pt x="30" y="13"/>
                  </a:lnTo>
                  <a:lnTo>
                    <a:pt x="36" y="14"/>
                  </a:lnTo>
                  <a:lnTo>
                    <a:pt x="52" y="17"/>
                  </a:lnTo>
                  <a:lnTo>
                    <a:pt x="60" y="21"/>
                  </a:lnTo>
                  <a:lnTo>
                    <a:pt x="64" y="25"/>
                  </a:lnTo>
                  <a:lnTo>
                    <a:pt x="66" y="25"/>
                  </a:lnTo>
                  <a:lnTo>
                    <a:pt x="66" y="22"/>
                  </a:lnTo>
                  <a:lnTo>
                    <a:pt x="71" y="19"/>
                  </a:lnTo>
                  <a:lnTo>
                    <a:pt x="81" y="18"/>
                  </a:lnTo>
                  <a:lnTo>
                    <a:pt x="96" y="18"/>
                  </a:lnTo>
                  <a:lnTo>
                    <a:pt x="111" y="21"/>
                  </a:lnTo>
                  <a:lnTo>
                    <a:pt x="123" y="26"/>
                  </a:lnTo>
                  <a:lnTo>
                    <a:pt x="137" y="35"/>
                  </a:lnTo>
                  <a:lnTo>
                    <a:pt x="146" y="41"/>
                  </a:lnTo>
                  <a:lnTo>
                    <a:pt x="160" y="47"/>
                  </a:lnTo>
                  <a:lnTo>
                    <a:pt x="171" y="51"/>
                  </a:lnTo>
                  <a:lnTo>
                    <a:pt x="178" y="59"/>
                  </a:lnTo>
                  <a:lnTo>
                    <a:pt x="183" y="67"/>
                  </a:lnTo>
                  <a:lnTo>
                    <a:pt x="189" y="74"/>
                  </a:lnTo>
                  <a:lnTo>
                    <a:pt x="191" y="77"/>
                  </a:lnTo>
                  <a:lnTo>
                    <a:pt x="196" y="80"/>
                  </a:lnTo>
                  <a:lnTo>
                    <a:pt x="198" y="81"/>
                  </a:lnTo>
                  <a:lnTo>
                    <a:pt x="202" y="84"/>
                  </a:lnTo>
                  <a:lnTo>
                    <a:pt x="205" y="87"/>
                  </a:lnTo>
                  <a:lnTo>
                    <a:pt x="208" y="92"/>
                  </a:lnTo>
                  <a:lnTo>
                    <a:pt x="211" y="100"/>
                  </a:lnTo>
                  <a:lnTo>
                    <a:pt x="216" y="111"/>
                  </a:lnTo>
                  <a:lnTo>
                    <a:pt x="224" y="121"/>
                  </a:lnTo>
                  <a:lnTo>
                    <a:pt x="231" y="126"/>
                  </a:lnTo>
                  <a:lnTo>
                    <a:pt x="237" y="133"/>
                  </a:lnTo>
                  <a:lnTo>
                    <a:pt x="242" y="143"/>
                  </a:lnTo>
                  <a:lnTo>
                    <a:pt x="246" y="154"/>
                  </a:lnTo>
                  <a:lnTo>
                    <a:pt x="246" y="161"/>
                  </a:lnTo>
                  <a:lnTo>
                    <a:pt x="243" y="163"/>
                  </a:lnTo>
                  <a:lnTo>
                    <a:pt x="237" y="162"/>
                  </a:lnTo>
                  <a:lnTo>
                    <a:pt x="227" y="158"/>
                  </a:lnTo>
                  <a:lnTo>
                    <a:pt x="217" y="152"/>
                  </a:lnTo>
                  <a:lnTo>
                    <a:pt x="207" y="143"/>
                  </a:lnTo>
                  <a:lnTo>
                    <a:pt x="200" y="133"/>
                  </a:lnTo>
                  <a:lnTo>
                    <a:pt x="196" y="122"/>
                  </a:lnTo>
                  <a:lnTo>
                    <a:pt x="193" y="117"/>
                  </a:lnTo>
                  <a:lnTo>
                    <a:pt x="186" y="114"/>
                  </a:lnTo>
                  <a:lnTo>
                    <a:pt x="172" y="117"/>
                  </a:lnTo>
                  <a:lnTo>
                    <a:pt x="167" y="121"/>
                  </a:lnTo>
                  <a:lnTo>
                    <a:pt x="163" y="128"/>
                  </a:lnTo>
                  <a:lnTo>
                    <a:pt x="157" y="137"/>
                  </a:lnTo>
                  <a:lnTo>
                    <a:pt x="150" y="147"/>
                  </a:lnTo>
                  <a:lnTo>
                    <a:pt x="144" y="151"/>
                  </a:lnTo>
                  <a:lnTo>
                    <a:pt x="135" y="148"/>
                  </a:lnTo>
                  <a:lnTo>
                    <a:pt x="129" y="140"/>
                  </a:lnTo>
                  <a:lnTo>
                    <a:pt x="124" y="130"/>
                  </a:lnTo>
                  <a:lnTo>
                    <a:pt x="122" y="124"/>
                  </a:lnTo>
                  <a:lnTo>
                    <a:pt x="118" y="122"/>
                  </a:lnTo>
                  <a:lnTo>
                    <a:pt x="111" y="124"/>
                  </a:lnTo>
                  <a:lnTo>
                    <a:pt x="94" y="124"/>
                  </a:lnTo>
                  <a:lnTo>
                    <a:pt x="92" y="121"/>
                  </a:lnTo>
                  <a:lnTo>
                    <a:pt x="93" y="118"/>
                  </a:lnTo>
                  <a:lnTo>
                    <a:pt x="100" y="111"/>
                  </a:lnTo>
                  <a:lnTo>
                    <a:pt x="103" y="110"/>
                  </a:lnTo>
                  <a:lnTo>
                    <a:pt x="107" y="110"/>
                  </a:lnTo>
                  <a:lnTo>
                    <a:pt x="109" y="109"/>
                  </a:lnTo>
                  <a:lnTo>
                    <a:pt x="108" y="104"/>
                  </a:lnTo>
                  <a:lnTo>
                    <a:pt x="105" y="98"/>
                  </a:lnTo>
                  <a:lnTo>
                    <a:pt x="101" y="92"/>
                  </a:lnTo>
                  <a:lnTo>
                    <a:pt x="97" y="88"/>
                  </a:lnTo>
                  <a:lnTo>
                    <a:pt x="94" y="84"/>
                  </a:lnTo>
                  <a:lnTo>
                    <a:pt x="89" y="80"/>
                  </a:lnTo>
                  <a:lnTo>
                    <a:pt x="81" y="74"/>
                  </a:lnTo>
                  <a:lnTo>
                    <a:pt x="67" y="70"/>
                  </a:lnTo>
                  <a:lnTo>
                    <a:pt x="60" y="69"/>
                  </a:lnTo>
                  <a:lnTo>
                    <a:pt x="56" y="69"/>
                  </a:lnTo>
                  <a:lnTo>
                    <a:pt x="53" y="67"/>
                  </a:lnTo>
                  <a:lnTo>
                    <a:pt x="51" y="65"/>
                  </a:lnTo>
                  <a:lnTo>
                    <a:pt x="51" y="61"/>
                  </a:lnTo>
                  <a:lnTo>
                    <a:pt x="47" y="58"/>
                  </a:lnTo>
                  <a:lnTo>
                    <a:pt x="38" y="59"/>
                  </a:lnTo>
                  <a:lnTo>
                    <a:pt x="29" y="61"/>
                  </a:lnTo>
                  <a:lnTo>
                    <a:pt x="22" y="61"/>
                  </a:lnTo>
                  <a:lnTo>
                    <a:pt x="19" y="58"/>
                  </a:lnTo>
                  <a:lnTo>
                    <a:pt x="21" y="52"/>
                  </a:lnTo>
                  <a:lnTo>
                    <a:pt x="29" y="36"/>
                  </a:lnTo>
                  <a:lnTo>
                    <a:pt x="32" y="33"/>
                  </a:lnTo>
                  <a:lnTo>
                    <a:pt x="33" y="30"/>
                  </a:lnTo>
                  <a:lnTo>
                    <a:pt x="33" y="29"/>
                  </a:lnTo>
                  <a:lnTo>
                    <a:pt x="32" y="28"/>
                  </a:lnTo>
                  <a:lnTo>
                    <a:pt x="29" y="26"/>
                  </a:lnTo>
                  <a:lnTo>
                    <a:pt x="25" y="25"/>
                  </a:lnTo>
                  <a:lnTo>
                    <a:pt x="19" y="24"/>
                  </a:lnTo>
                  <a:lnTo>
                    <a:pt x="12" y="22"/>
                  </a:lnTo>
                  <a:lnTo>
                    <a:pt x="7" y="21"/>
                  </a:lnTo>
                  <a:lnTo>
                    <a:pt x="3" y="19"/>
                  </a:lnTo>
                  <a:lnTo>
                    <a:pt x="0" y="18"/>
                  </a:lnTo>
                  <a:lnTo>
                    <a:pt x="0" y="15"/>
                  </a:lnTo>
                  <a:lnTo>
                    <a:pt x="11" y="4"/>
                  </a:lnTo>
                  <a:lnTo>
                    <a:pt x="15" y="2"/>
                  </a:lnTo>
                  <a:lnTo>
                    <a:pt x="1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41" name="Google Shape;541;p3"/>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00000"/>
              <a:buFont typeface="Arial Black"/>
              <a:buNone/>
            </a:pPr>
            <a:r>
              <a:rPr lang="en-US"/>
              <a:t>REUNIÓN</a:t>
            </a:r>
            <a:endParaRPr/>
          </a:p>
          <a:p>
            <a:pPr indent="0" lvl="0" marL="0" rtl="0" algn="l">
              <a:lnSpc>
                <a:spcPct val="100000"/>
              </a:lnSpc>
              <a:spcBef>
                <a:spcPts val="0"/>
              </a:spcBef>
              <a:spcAft>
                <a:spcPts val="0"/>
              </a:spcAft>
              <a:buClr>
                <a:schemeClr val="dk1"/>
              </a:buClr>
              <a:buSzPct val="100000"/>
              <a:buFont typeface="Arial Black"/>
              <a:buNone/>
            </a:pPr>
            <a:r>
              <a:rPr lang="en-US"/>
              <a:t>COMISIÓN</a:t>
            </a:r>
            <a:endParaRPr/>
          </a:p>
          <a:p>
            <a:pPr indent="0" lvl="0" marL="0" rtl="0" algn="l">
              <a:lnSpc>
                <a:spcPct val="100000"/>
              </a:lnSpc>
              <a:spcBef>
                <a:spcPts val="0"/>
              </a:spcBef>
              <a:spcAft>
                <a:spcPts val="0"/>
              </a:spcAft>
              <a:buClr>
                <a:schemeClr val="dk1"/>
              </a:buClr>
              <a:buSzPct val="100000"/>
              <a:buFont typeface="Arial Black"/>
              <a:buNone/>
            </a:pPr>
            <a:r>
              <a:rPr lang="en-US"/>
              <a:t>RRHH 10-2024</a:t>
            </a:r>
            <a:endParaRPr/>
          </a:p>
        </p:txBody>
      </p:sp>
      <p:sp>
        <p:nvSpPr>
          <p:cNvPr id="542" name="Google Shape;542;p3"/>
          <p:cNvSpPr txBox="1"/>
          <p:nvPr>
            <p:ph idx="1" type="body"/>
          </p:nvPr>
        </p:nvSpPr>
        <p:spPr>
          <a:xfrm>
            <a:off x="609466" y="2276875"/>
            <a:ext cx="109698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b="1" lang="en-US" sz="1900">
                <a:solidFill>
                  <a:srgbClr val="595959"/>
                </a:solidFill>
              </a:rPr>
              <a:t>Temas Principales Discutidos:</a:t>
            </a:r>
            <a:endParaRPr b="1" sz="1900">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El Poder Disciplinario</a:t>
            </a:r>
            <a:r>
              <a:rPr b="1" lang="en-US">
                <a:solidFill>
                  <a:srgbClr val="595959"/>
                </a:solidFill>
              </a:rPr>
              <a:t>: </a:t>
            </a:r>
            <a:r>
              <a:rPr lang="en-US">
                <a:solidFill>
                  <a:srgbClr val="595959"/>
                </a:solidFill>
              </a:rPr>
              <a:t>Se revisaron aspectos relacionados con suspensiones, apercibimientos y despidos con justa causa, destacando la necesidad de aplicar sanciones proporcionales y seguir procesos formales para evitar conflictos legales.</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rPr b="1" lang="en-US">
                <a:solidFill>
                  <a:srgbClr val="595959"/>
                </a:solidFill>
              </a:rPr>
              <a:t>Límites y Buenas Prácticas:</a:t>
            </a:r>
            <a:r>
              <a:rPr b="1" lang="en-US">
                <a:solidFill>
                  <a:srgbClr val="595959"/>
                </a:solidFill>
              </a:rPr>
              <a:t> </a:t>
            </a:r>
            <a:r>
              <a:rPr lang="en-US">
                <a:solidFill>
                  <a:srgbClr val="595959"/>
                </a:solidFill>
              </a:rPr>
              <a:t>Se hizo hincapié en la importancia del límite de </a:t>
            </a:r>
            <a:r>
              <a:rPr b="1" lang="en-US">
                <a:solidFill>
                  <a:srgbClr val="595959"/>
                </a:solidFill>
              </a:rPr>
              <a:t>30 días</a:t>
            </a:r>
            <a:r>
              <a:rPr lang="en-US">
                <a:solidFill>
                  <a:srgbClr val="595959"/>
                </a:solidFill>
              </a:rPr>
              <a:t> de suspensión anual para prevenir posibles reclamaciones.</a:t>
            </a:r>
            <a:endParaRPr>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spcBef>
                <a:spcPts val="0"/>
              </a:spcBef>
              <a:spcAft>
                <a:spcPts val="0"/>
              </a:spcAft>
              <a:buClr>
                <a:srgbClr val="595959"/>
              </a:buClr>
              <a:buSzPts val="1600"/>
              <a:buFont typeface="Arial"/>
              <a:buNone/>
            </a:pPr>
            <a:r>
              <a:rPr b="1" lang="en-US">
                <a:solidFill>
                  <a:srgbClr val="595959"/>
                </a:solidFill>
              </a:rPr>
              <a:t>Ley Bases: Trabajador con 3 Colaboradores:  </a:t>
            </a:r>
            <a:r>
              <a:rPr lang="en-US">
                <a:solidFill>
                  <a:srgbClr val="595959"/>
                </a:solidFill>
              </a:rPr>
              <a:t>Se explicó esta nueva figura legal y sus beneficios potenciales, permitiendo la contratación de trabajadores sin relación de dependencia bajo ciertos requisitos.</a:t>
            </a:r>
            <a:endParaRPr>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p:txBody>
      </p:sp>
      <p:sp>
        <p:nvSpPr>
          <p:cNvPr id="543" name="Google Shape;543;p3"/>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2d57a23acf1_0_0"/>
          <p:cNvSpPr txBox="1"/>
          <p:nvPr>
            <p:ph type="title"/>
          </p:nvPr>
        </p:nvSpPr>
        <p:spPr>
          <a:xfrm>
            <a:off x="609451" y="404675"/>
            <a:ext cx="4542900" cy="1656300"/>
          </a:xfrm>
          <a:prstGeom prst="rect">
            <a:avLst/>
          </a:prstGeom>
          <a:noFill/>
          <a:ln>
            <a:noFill/>
          </a:ln>
        </p:spPr>
        <p:txBody>
          <a:bodyPr anchorCtr="0" anchor="b" bIns="60925" lIns="0" spcFirstLastPara="1" rIns="0" wrap="square" tIns="60925">
            <a:normAutofit fontScale="90000"/>
          </a:bodyPr>
          <a:lstStyle/>
          <a:p>
            <a:pPr indent="0" lvl="0" marL="0" rtl="0" algn="l">
              <a:lnSpc>
                <a:spcPct val="100000"/>
              </a:lnSpc>
              <a:spcBef>
                <a:spcPts val="0"/>
              </a:spcBef>
              <a:spcAft>
                <a:spcPts val="0"/>
              </a:spcAft>
              <a:buClr>
                <a:schemeClr val="dk1"/>
              </a:buClr>
              <a:buSzPct val="100000"/>
              <a:buFont typeface="Arial Black"/>
              <a:buNone/>
            </a:pPr>
            <a:r>
              <a:rPr lang="en-US"/>
              <a:t>REUNIÓN</a:t>
            </a:r>
            <a:endParaRPr/>
          </a:p>
          <a:p>
            <a:pPr indent="0" lvl="0" marL="0" rtl="0" algn="l">
              <a:lnSpc>
                <a:spcPct val="100000"/>
              </a:lnSpc>
              <a:spcBef>
                <a:spcPts val="0"/>
              </a:spcBef>
              <a:spcAft>
                <a:spcPts val="0"/>
              </a:spcAft>
              <a:buClr>
                <a:schemeClr val="dk1"/>
              </a:buClr>
              <a:buSzPct val="100000"/>
              <a:buFont typeface="Arial Black"/>
              <a:buNone/>
            </a:pPr>
            <a:r>
              <a:rPr lang="en-US"/>
              <a:t>COMISIÓN</a:t>
            </a:r>
            <a:endParaRPr/>
          </a:p>
          <a:p>
            <a:pPr indent="0" lvl="0" marL="0" rtl="0" algn="l">
              <a:lnSpc>
                <a:spcPct val="100000"/>
              </a:lnSpc>
              <a:spcBef>
                <a:spcPts val="0"/>
              </a:spcBef>
              <a:spcAft>
                <a:spcPts val="0"/>
              </a:spcAft>
              <a:buClr>
                <a:schemeClr val="dk1"/>
              </a:buClr>
              <a:buSzPct val="100000"/>
              <a:buFont typeface="Arial Black"/>
              <a:buNone/>
            </a:pPr>
            <a:r>
              <a:rPr lang="en-US"/>
              <a:t>RRHH 10-2024</a:t>
            </a:r>
            <a:endParaRPr/>
          </a:p>
        </p:txBody>
      </p:sp>
      <p:sp>
        <p:nvSpPr>
          <p:cNvPr id="549" name="Google Shape;549;g2d57a23acf1_0_0"/>
          <p:cNvSpPr txBox="1"/>
          <p:nvPr>
            <p:ph idx="1" type="body"/>
          </p:nvPr>
        </p:nvSpPr>
        <p:spPr>
          <a:xfrm>
            <a:off x="609470" y="2276875"/>
            <a:ext cx="4542900" cy="3600300"/>
          </a:xfrm>
          <a:prstGeom prst="rect">
            <a:avLst/>
          </a:prstGeom>
          <a:noFill/>
          <a:ln>
            <a:noFill/>
          </a:ln>
        </p:spPr>
        <p:txBody>
          <a:bodyPr anchorCtr="0" anchor="t" bIns="60925" lIns="0" spcFirstLastPara="1" rIns="0" wrap="square" tIns="60925">
            <a:normAutofit/>
          </a:bodyPr>
          <a:lstStyle/>
          <a:p>
            <a:pPr indent="0" lvl="0" marL="0" rtl="0" algn="l">
              <a:lnSpc>
                <a:spcPct val="110000"/>
              </a:lnSpc>
              <a:spcBef>
                <a:spcPts val="0"/>
              </a:spcBef>
              <a:spcAft>
                <a:spcPts val="0"/>
              </a:spcAft>
              <a:buClr>
                <a:srgbClr val="595959"/>
              </a:buClr>
              <a:buSzPts val="1600"/>
              <a:buFont typeface="Arial"/>
              <a:buNone/>
            </a:pPr>
            <a:r>
              <a:rPr b="1" lang="en-US" sz="1900">
                <a:solidFill>
                  <a:srgbClr val="595959"/>
                </a:solidFill>
              </a:rPr>
              <a:t>Temas Principales Discutidos:</a:t>
            </a:r>
            <a:endParaRPr b="1" sz="1900">
              <a:solidFill>
                <a:srgbClr val="595959"/>
              </a:solidFill>
            </a:endParaRPr>
          </a:p>
          <a:p>
            <a:pPr indent="0" lvl="0" marL="0" rtl="0" algn="l">
              <a:lnSpc>
                <a:spcPct val="110000"/>
              </a:lnSpc>
              <a:spcBef>
                <a:spcPts val="0"/>
              </a:spcBef>
              <a:spcAft>
                <a:spcPts val="0"/>
              </a:spcAft>
              <a:buClr>
                <a:srgbClr val="595959"/>
              </a:buClr>
              <a:buSzPts val="1600"/>
              <a:buFont typeface="Arial"/>
              <a:buNone/>
            </a:pPr>
            <a:r>
              <a:t/>
            </a:r>
            <a:endParaRPr>
              <a:solidFill>
                <a:srgbClr val="595959"/>
              </a:solidFill>
            </a:endParaRPr>
          </a:p>
          <a:p>
            <a:pPr indent="0" lvl="0" marL="0" rtl="0" algn="l">
              <a:spcBef>
                <a:spcPts val="0"/>
              </a:spcBef>
              <a:spcAft>
                <a:spcPts val="0"/>
              </a:spcAft>
              <a:buClr>
                <a:srgbClr val="595959"/>
              </a:buClr>
              <a:buSzPts val="1600"/>
              <a:buFont typeface="Arial"/>
              <a:buNone/>
            </a:pPr>
            <a:r>
              <a:rPr b="1" lang="en-US">
                <a:solidFill>
                  <a:srgbClr val="595959"/>
                </a:solidFill>
              </a:rPr>
              <a:t>Encuesta de escala salarial:</a:t>
            </a:r>
            <a:endParaRPr>
              <a:solidFill>
                <a:srgbClr val="595959"/>
              </a:solidFill>
            </a:endParaRPr>
          </a:p>
          <a:p>
            <a:pPr indent="0" lvl="0" marL="0" rtl="0" algn="l">
              <a:spcBef>
                <a:spcPts val="0"/>
              </a:spcBef>
              <a:spcAft>
                <a:spcPts val="0"/>
              </a:spcAft>
              <a:buClr>
                <a:srgbClr val="595959"/>
              </a:buClr>
              <a:buSzPts val="1600"/>
              <a:buFont typeface="Arial"/>
              <a:buNone/>
            </a:pPr>
            <a:r>
              <a:rPr lang="en-US">
                <a:solidFill>
                  <a:srgbClr val="595959"/>
                </a:solidFill>
              </a:rPr>
              <a:t>Se presentaron los resultados de la encuesta y se sugirió realizar relevamientos semestrales. También se propuso redefinir las descripciones de posiciones y formar una comisión pequeña para establecer criterios metodológicos.</a:t>
            </a:r>
            <a:endParaRPr>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a:p>
            <a:pPr indent="0" lvl="0" marL="0" rtl="0" algn="l">
              <a:spcBef>
                <a:spcPts val="0"/>
              </a:spcBef>
              <a:spcAft>
                <a:spcPts val="0"/>
              </a:spcAft>
              <a:buClr>
                <a:srgbClr val="595959"/>
              </a:buClr>
              <a:buSzPts val="1600"/>
              <a:buFont typeface="Arial"/>
              <a:buNone/>
            </a:pPr>
            <a:r>
              <a:t/>
            </a:r>
            <a:endParaRPr b="1">
              <a:solidFill>
                <a:srgbClr val="595959"/>
              </a:solidFill>
            </a:endParaRPr>
          </a:p>
          <a:p>
            <a:pPr indent="0" lvl="0" marL="0" rtl="0" algn="l">
              <a:spcBef>
                <a:spcPts val="0"/>
              </a:spcBef>
              <a:spcAft>
                <a:spcPts val="0"/>
              </a:spcAft>
              <a:buClr>
                <a:srgbClr val="595959"/>
              </a:buClr>
              <a:buSzPts val="1600"/>
              <a:buFont typeface="Arial"/>
              <a:buNone/>
            </a:pPr>
            <a:r>
              <a:t/>
            </a:r>
            <a:endParaRPr>
              <a:solidFill>
                <a:srgbClr val="595959"/>
              </a:solidFill>
            </a:endParaRPr>
          </a:p>
        </p:txBody>
      </p:sp>
      <p:sp>
        <p:nvSpPr>
          <p:cNvPr id="550" name="Google Shape;550;g2d57a23acf1_0_0"/>
          <p:cNvSpPr txBox="1"/>
          <p:nvPr>
            <p:ph idx="12" type="sldNum"/>
          </p:nvPr>
        </p:nvSpPr>
        <p:spPr>
          <a:xfrm>
            <a:off x="8735325" y="6232227"/>
            <a:ext cx="2844000" cy="365100"/>
          </a:xfrm>
          <a:prstGeom prst="rect">
            <a:avLst/>
          </a:prstGeom>
          <a:noFill/>
          <a:ln>
            <a:noFill/>
          </a:ln>
        </p:spPr>
        <p:txBody>
          <a:bodyPr anchorCtr="0" anchor="ctr" bIns="60925" lIns="0" spcFirstLastPara="1" rIns="0" wrap="square" tIns="60925">
            <a:noAutofit/>
          </a:bodyPr>
          <a:lstStyle/>
          <a:p>
            <a:pPr indent="0" lvl="0" marL="0" rtl="0" algn="r">
              <a:lnSpc>
                <a:spcPct val="100000"/>
              </a:lnSpc>
              <a:spcBef>
                <a:spcPts val="0"/>
              </a:spcBef>
              <a:spcAft>
                <a:spcPts val="0"/>
              </a:spcAft>
              <a:buSzPts val="2900"/>
              <a:buNone/>
            </a:pPr>
            <a:fld id="{00000000-1234-1234-1234-123412341234}" type="slidenum">
              <a:rPr lang="en-US"/>
              <a:t>‹#›</a:t>
            </a:fld>
            <a:endParaRPr/>
          </a:p>
        </p:txBody>
      </p:sp>
      <p:pic>
        <p:nvPicPr>
          <p:cNvPr id="551" name="Google Shape;551;g2d57a23acf1_0_0"/>
          <p:cNvPicPr preferRelativeResize="0"/>
          <p:nvPr/>
        </p:nvPicPr>
        <p:blipFill>
          <a:blip r:embed="rId3">
            <a:alphaModFix/>
          </a:blip>
          <a:stretch>
            <a:fillRect/>
          </a:stretch>
        </p:blipFill>
        <p:spPr>
          <a:xfrm>
            <a:off x="6292725" y="3996451"/>
            <a:ext cx="5286599" cy="2861550"/>
          </a:xfrm>
          <a:prstGeom prst="rect">
            <a:avLst/>
          </a:prstGeom>
          <a:noFill/>
          <a:ln>
            <a:noFill/>
          </a:ln>
        </p:spPr>
      </p:pic>
      <p:pic>
        <p:nvPicPr>
          <p:cNvPr id="552" name="Google Shape;552;g2d57a23acf1_0_0"/>
          <p:cNvPicPr preferRelativeResize="0"/>
          <p:nvPr/>
        </p:nvPicPr>
        <p:blipFill>
          <a:blip r:embed="rId4">
            <a:alphaModFix/>
          </a:blip>
          <a:stretch>
            <a:fillRect/>
          </a:stretch>
        </p:blipFill>
        <p:spPr>
          <a:xfrm>
            <a:off x="5773652" y="404675"/>
            <a:ext cx="4542899" cy="32170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66">
      <a:dk1>
        <a:srgbClr val="000000"/>
      </a:dk1>
      <a:lt1>
        <a:srgbClr val="FFFFFF"/>
      </a:lt1>
      <a:dk2>
        <a:srgbClr val="1E1F24"/>
      </a:dk2>
      <a:lt2>
        <a:srgbClr val="EEECE1"/>
      </a:lt2>
      <a:accent1>
        <a:srgbClr val="CDF636"/>
      </a:accent1>
      <a:accent2>
        <a:srgbClr val="F3F3F5"/>
      </a:accent2>
      <a:accent3>
        <a:srgbClr val="94959A"/>
      </a:accent3>
      <a:accent4>
        <a:srgbClr val="34373E"/>
      </a:accent4>
      <a:accent5>
        <a:srgbClr val="1E1F24"/>
      </a:accent5>
      <a:accent6>
        <a:srgbClr val="BFBFB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Martin</dc:creator>
</cp:coreProperties>
</file>